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61" r:id="rId5"/>
    <p:sldId id="260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59" r:id="rId14"/>
    <p:sldId id="272" r:id="rId15"/>
    <p:sldId id="271" r:id="rId16"/>
    <p:sldId id="270" r:id="rId17"/>
    <p:sldId id="274" r:id="rId18"/>
    <p:sldId id="275" r:id="rId19"/>
    <p:sldId id="269" r:id="rId20"/>
    <p:sldId id="276" r:id="rId21"/>
    <p:sldId id="279" r:id="rId22"/>
    <p:sldId id="278" r:id="rId23"/>
    <p:sldId id="280" r:id="rId24"/>
    <p:sldId id="277" r:id="rId25"/>
    <p:sldId id="282" r:id="rId26"/>
    <p:sldId id="283" r:id="rId27"/>
    <p:sldId id="287" r:id="rId28"/>
    <p:sldId id="286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A-2%20CANALES%20DE%20COMUNICACION.pdf" TargetMode="External"/><Relationship Id="rId1" Type="http://schemas.openxmlformats.org/officeDocument/2006/relationships/hyperlink" Target="PREGUNTAS%20CANALES%20DE%20COMUNICACION.docx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A-2%20CANALES%20DE%20COMUNICACION.pdf" TargetMode="External"/><Relationship Id="rId1" Type="http://schemas.openxmlformats.org/officeDocument/2006/relationships/hyperlink" Target="PREGUNTAS%20CANALES%20DE%20COMUNICACION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988C1-C288-41B7-8FE0-3995190404F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50527D86-FA5F-45EA-B88D-8D16C6F17E07}">
      <dgm:prSet phldrT="[Texto]" custT="1"/>
      <dgm:spPr/>
      <dgm:t>
        <a:bodyPr/>
        <a:lstStyle/>
        <a:p>
          <a:r>
            <a:rPr lang="es-MX" sz="3200" b="1" dirty="0" smtClean="0">
              <a:latin typeface="Arial Narrow" pitchFamily="34" charset="0"/>
            </a:rPr>
            <a:t>Psicología del deporte</a:t>
          </a:r>
          <a:endParaRPr lang="es-MX" sz="3200" b="1" dirty="0">
            <a:latin typeface="Arial Narrow" pitchFamily="34" charset="0"/>
          </a:endParaRPr>
        </a:p>
      </dgm:t>
    </dgm:pt>
    <dgm:pt modelId="{FEB483EB-3BF7-4F41-9590-638E34CCB28C}" type="parTrans" cxnId="{F4626D55-04B2-4EC4-BF62-AC657AD4E5FB}">
      <dgm:prSet/>
      <dgm:spPr/>
      <dgm:t>
        <a:bodyPr/>
        <a:lstStyle/>
        <a:p>
          <a:endParaRPr lang="es-MX"/>
        </a:p>
      </dgm:t>
    </dgm:pt>
    <dgm:pt modelId="{B858BD7B-32B9-4717-89BE-FF206672D3CF}" type="sibTrans" cxnId="{F4626D55-04B2-4EC4-BF62-AC657AD4E5FB}">
      <dgm:prSet/>
      <dgm:spPr/>
      <dgm:t>
        <a:bodyPr/>
        <a:lstStyle/>
        <a:p>
          <a:endParaRPr lang="es-MX"/>
        </a:p>
      </dgm:t>
    </dgm:pt>
    <dgm:pt modelId="{A67C790F-96DB-4A52-80ED-23FC17649DC2}">
      <dgm:prSet phldrT="[Texto]"/>
      <dgm:spPr/>
      <dgm:t>
        <a:bodyPr/>
        <a:lstStyle/>
        <a:p>
          <a:r>
            <a:rPr lang="es-MX" dirty="0" smtClean="0"/>
            <a:t>Herramientas psicodeportivas</a:t>
          </a:r>
          <a:endParaRPr lang="es-MX" dirty="0"/>
        </a:p>
      </dgm:t>
    </dgm:pt>
    <dgm:pt modelId="{20257416-B3E1-46A6-803A-FE99F8B7B501}" type="parTrans" cxnId="{3E20B41F-856C-4120-83E2-86DC9D43907F}">
      <dgm:prSet/>
      <dgm:spPr/>
      <dgm:t>
        <a:bodyPr/>
        <a:lstStyle/>
        <a:p>
          <a:endParaRPr lang="es-MX"/>
        </a:p>
      </dgm:t>
    </dgm:pt>
    <dgm:pt modelId="{4F07AF82-51F9-4EB1-9E39-ECB55CDF5A49}" type="sibTrans" cxnId="{3E20B41F-856C-4120-83E2-86DC9D43907F}">
      <dgm:prSet/>
      <dgm:spPr/>
      <dgm:t>
        <a:bodyPr/>
        <a:lstStyle/>
        <a:p>
          <a:endParaRPr lang="es-MX"/>
        </a:p>
      </dgm:t>
    </dgm:pt>
    <dgm:pt modelId="{622863CC-EEE2-48BE-B87F-BBB7B720EF46}">
      <dgm:prSet phldrT="[Texto]"/>
      <dgm:spPr/>
      <dgm:t>
        <a:bodyPr/>
        <a:lstStyle/>
        <a:p>
          <a:r>
            <a:rPr lang="es-MX" dirty="0" smtClean="0"/>
            <a:t>Etapas de entrenamiento psicológico</a:t>
          </a:r>
          <a:endParaRPr lang="es-MX" dirty="0"/>
        </a:p>
      </dgm:t>
    </dgm:pt>
    <dgm:pt modelId="{118B0984-019E-410C-8ADF-9202BFF4F366}" type="parTrans" cxnId="{B0EA9FF2-CFBC-42F5-B34B-09706DD3F093}">
      <dgm:prSet/>
      <dgm:spPr/>
      <dgm:t>
        <a:bodyPr/>
        <a:lstStyle/>
        <a:p>
          <a:endParaRPr lang="es-MX"/>
        </a:p>
      </dgm:t>
    </dgm:pt>
    <dgm:pt modelId="{2783FDEB-81D5-42E6-B312-C50D74CFDB4E}" type="sibTrans" cxnId="{B0EA9FF2-CFBC-42F5-B34B-09706DD3F093}">
      <dgm:prSet/>
      <dgm:spPr/>
      <dgm:t>
        <a:bodyPr/>
        <a:lstStyle/>
        <a:p>
          <a:endParaRPr lang="es-MX"/>
        </a:p>
      </dgm:t>
    </dgm:pt>
    <dgm:pt modelId="{6825AFCF-F298-4187-AA88-11687836C984}" type="pres">
      <dgm:prSet presAssocID="{911988C1-C288-41B7-8FE0-3995190404F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BA178AE-FC3B-4AC7-A30E-D87F348693AD}" type="pres">
      <dgm:prSet presAssocID="{50527D86-FA5F-45EA-B88D-8D16C6F17E07}" presName="gear1" presStyleLbl="node1" presStyleIdx="0" presStyleCnt="3" custScaleX="90181" custScaleY="97637" custLinFactNeighborX="-7637" custLinFactNeighborY="-1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35ADD0-8712-45B8-ADB8-D29F49E323DB}" type="pres">
      <dgm:prSet presAssocID="{50527D86-FA5F-45EA-B88D-8D16C6F17E07}" presName="gear1srcNode" presStyleLbl="node1" presStyleIdx="0" presStyleCnt="3"/>
      <dgm:spPr/>
      <dgm:t>
        <a:bodyPr/>
        <a:lstStyle/>
        <a:p>
          <a:endParaRPr lang="es-MX"/>
        </a:p>
      </dgm:t>
    </dgm:pt>
    <dgm:pt modelId="{6EA139FB-A954-4EF5-8A12-2F617D24B437}" type="pres">
      <dgm:prSet presAssocID="{50527D86-FA5F-45EA-B88D-8D16C6F17E07}" presName="gear1dstNode" presStyleLbl="node1" presStyleIdx="0" presStyleCnt="3"/>
      <dgm:spPr/>
      <dgm:t>
        <a:bodyPr/>
        <a:lstStyle/>
        <a:p>
          <a:endParaRPr lang="es-MX"/>
        </a:p>
      </dgm:t>
    </dgm:pt>
    <dgm:pt modelId="{1CBBF213-7E81-4C34-9D34-FF84181DF95A}" type="pres">
      <dgm:prSet presAssocID="{A67C790F-96DB-4A52-80ED-23FC17649DC2}" presName="gear2" presStyleLbl="node1" presStyleIdx="1" presStyleCnt="3" custScaleX="111250" custScaleY="109749" custLinFactNeighborX="-5125" custLinFactNeighborY="191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56DF00-AA9B-4E9E-AE00-BCA922692946}" type="pres">
      <dgm:prSet presAssocID="{A67C790F-96DB-4A52-80ED-23FC17649DC2}" presName="gear2srcNode" presStyleLbl="node1" presStyleIdx="1" presStyleCnt="3"/>
      <dgm:spPr/>
      <dgm:t>
        <a:bodyPr/>
        <a:lstStyle/>
        <a:p>
          <a:endParaRPr lang="es-MX"/>
        </a:p>
      </dgm:t>
    </dgm:pt>
    <dgm:pt modelId="{0FB2C941-947B-4D95-A95F-D8F6F4F588EA}" type="pres">
      <dgm:prSet presAssocID="{A67C790F-96DB-4A52-80ED-23FC17649DC2}" presName="gear2dstNode" presStyleLbl="node1" presStyleIdx="1" presStyleCnt="3"/>
      <dgm:spPr/>
      <dgm:t>
        <a:bodyPr/>
        <a:lstStyle/>
        <a:p>
          <a:endParaRPr lang="es-MX"/>
        </a:p>
      </dgm:t>
    </dgm:pt>
    <dgm:pt modelId="{C977C5A1-1F4A-4E12-8E96-2DE2A2C351B9}" type="pres">
      <dgm:prSet presAssocID="{622863CC-EEE2-48BE-B87F-BBB7B720EF46}" presName="gear3" presStyleLbl="node1" presStyleIdx="2" presStyleCnt="3" custScaleX="112856" custScaleY="114874" custLinFactNeighborX="289"/>
      <dgm:spPr/>
      <dgm:t>
        <a:bodyPr/>
        <a:lstStyle/>
        <a:p>
          <a:endParaRPr lang="es-MX"/>
        </a:p>
      </dgm:t>
    </dgm:pt>
    <dgm:pt modelId="{AFADA424-818D-41EF-A508-D80918BBEFDA}" type="pres">
      <dgm:prSet presAssocID="{622863CC-EEE2-48BE-B87F-BBB7B720EF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898D2B-E7C9-45C5-B84E-1BF0D41A176E}" type="pres">
      <dgm:prSet presAssocID="{622863CC-EEE2-48BE-B87F-BBB7B720EF46}" presName="gear3srcNode" presStyleLbl="node1" presStyleIdx="2" presStyleCnt="3"/>
      <dgm:spPr/>
      <dgm:t>
        <a:bodyPr/>
        <a:lstStyle/>
        <a:p>
          <a:endParaRPr lang="es-MX"/>
        </a:p>
      </dgm:t>
    </dgm:pt>
    <dgm:pt modelId="{FDF15AC6-A2D3-499A-8A7A-EA87A5ED102D}" type="pres">
      <dgm:prSet presAssocID="{622863CC-EEE2-48BE-B87F-BBB7B720EF46}" presName="gear3dstNode" presStyleLbl="node1" presStyleIdx="2" presStyleCnt="3"/>
      <dgm:spPr/>
      <dgm:t>
        <a:bodyPr/>
        <a:lstStyle/>
        <a:p>
          <a:endParaRPr lang="es-MX"/>
        </a:p>
      </dgm:t>
    </dgm:pt>
    <dgm:pt modelId="{B3CAA987-1B93-4237-9175-46C507EB89A2}" type="pres">
      <dgm:prSet presAssocID="{B858BD7B-32B9-4717-89BE-FF206672D3CF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697A31D4-2192-4CEB-ACF7-F496FB730FDB}" type="pres">
      <dgm:prSet presAssocID="{4F07AF82-51F9-4EB1-9E39-ECB55CDF5A49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75E96786-9FC0-417C-8CA7-806185694C96}" type="pres">
      <dgm:prSet presAssocID="{2783FDEB-81D5-42E6-B312-C50D74CFDB4E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59783FED-0EE3-4E52-80AC-ADE527B72966}" type="presOf" srcId="{2783FDEB-81D5-42E6-B312-C50D74CFDB4E}" destId="{75E96786-9FC0-417C-8CA7-806185694C96}" srcOrd="0" destOrd="0" presId="urn:microsoft.com/office/officeart/2005/8/layout/gear1"/>
    <dgm:cxn modelId="{2216A716-276F-4B18-8123-6B91BE4720FA}" type="presOf" srcId="{50527D86-FA5F-45EA-B88D-8D16C6F17E07}" destId="{6EA139FB-A954-4EF5-8A12-2F617D24B437}" srcOrd="2" destOrd="0" presId="urn:microsoft.com/office/officeart/2005/8/layout/gear1"/>
    <dgm:cxn modelId="{9F3F7310-E969-40A6-AB38-E0C1315F611D}" type="presOf" srcId="{622863CC-EEE2-48BE-B87F-BBB7B720EF46}" destId="{AFADA424-818D-41EF-A508-D80918BBEFDA}" srcOrd="1" destOrd="0" presId="urn:microsoft.com/office/officeart/2005/8/layout/gear1"/>
    <dgm:cxn modelId="{3E20B41F-856C-4120-83E2-86DC9D43907F}" srcId="{911988C1-C288-41B7-8FE0-3995190404F6}" destId="{A67C790F-96DB-4A52-80ED-23FC17649DC2}" srcOrd="1" destOrd="0" parTransId="{20257416-B3E1-46A6-803A-FE99F8B7B501}" sibTransId="{4F07AF82-51F9-4EB1-9E39-ECB55CDF5A49}"/>
    <dgm:cxn modelId="{F698D912-581F-48E1-AD4D-4EA678CB0E87}" type="presOf" srcId="{A67C790F-96DB-4A52-80ED-23FC17649DC2}" destId="{1CBBF213-7E81-4C34-9D34-FF84181DF95A}" srcOrd="0" destOrd="0" presId="urn:microsoft.com/office/officeart/2005/8/layout/gear1"/>
    <dgm:cxn modelId="{F14CA7AD-356B-4A94-8AB6-2E16C36817B5}" type="presOf" srcId="{A67C790F-96DB-4A52-80ED-23FC17649DC2}" destId="{0FB2C941-947B-4D95-A95F-D8F6F4F588EA}" srcOrd="2" destOrd="0" presId="urn:microsoft.com/office/officeart/2005/8/layout/gear1"/>
    <dgm:cxn modelId="{8E1646FB-D0E6-4E11-8621-CC59B799D978}" type="presOf" srcId="{B858BD7B-32B9-4717-89BE-FF206672D3CF}" destId="{B3CAA987-1B93-4237-9175-46C507EB89A2}" srcOrd="0" destOrd="0" presId="urn:microsoft.com/office/officeart/2005/8/layout/gear1"/>
    <dgm:cxn modelId="{11A73D43-5DE8-4FCF-9398-CA9121AFCC70}" type="presOf" srcId="{A67C790F-96DB-4A52-80ED-23FC17649DC2}" destId="{6D56DF00-AA9B-4E9E-AE00-BCA922692946}" srcOrd="1" destOrd="0" presId="urn:microsoft.com/office/officeart/2005/8/layout/gear1"/>
    <dgm:cxn modelId="{40E95C72-59BF-4626-8481-A474350B3A1F}" type="presOf" srcId="{50527D86-FA5F-45EA-B88D-8D16C6F17E07}" destId="{E935ADD0-8712-45B8-ADB8-D29F49E323DB}" srcOrd="1" destOrd="0" presId="urn:microsoft.com/office/officeart/2005/8/layout/gear1"/>
    <dgm:cxn modelId="{B0EA9FF2-CFBC-42F5-B34B-09706DD3F093}" srcId="{911988C1-C288-41B7-8FE0-3995190404F6}" destId="{622863CC-EEE2-48BE-B87F-BBB7B720EF46}" srcOrd="2" destOrd="0" parTransId="{118B0984-019E-410C-8ADF-9202BFF4F366}" sibTransId="{2783FDEB-81D5-42E6-B312-C50D74CFDB4E}"/>
    <dgm:cxn modelId="{21194C37-8B08-44F9-9AD4-AFD977330468}" type="presOf" srcId="{622863CC-EEE2-48BE-B87F-BBB7B720EF46}" destId="{FDF15AC6-A2D3-499A-8A7A-EA87A5ED102D}" srcOrd="3" destOrd="0" presId="urn:microsoft.com/office/officeart/2005/8/layout/gear1"/>
    <dgm:cxn modelId="{DEDD6A44-502C-43C0-9593-9B2272964EB3}" type="presOf" srcId="{622863CC-EEE2-48BE-B87F-BBB7B720EF46}" destId="{C977C5A1-1F4A-4E12-8E96-2DE2A2C351B9}" srcOrd="0" destOrd="0" presId="urn:microsoft.com/office/officeart/2005/8/layout/gear1"/>
    <dgm:cxn modelId="{63B98855-6A2D-42EC-951E-60C23ECB8153}" type="presOf" srcId="{50527D86-FA5F-45EA-B88D-8D16C6F17E07}" destId="{6BA178AE-FC3B-4AC7-A30E-D87F348693AD}" srcOrd="0" destOrd="0" presId="urn:microsoft.com/office/officeart/2005/8/layout/gear1"/>
    <dgm:cxn modelId="{F4626D55-04B2-4EC4-BF62-AC657AD4E5FB}" srcId="{911988C1-C288-41B7-8FE0-3995190404F6}" destId="{50527D86-FA5F-45EA-B88D-8D16C6F17E07}" srcOrd="0" destOrd="0" parTransId="{FEB483EB-3BF7-4F41-9590-638E34CCB28C}" sibTransId="{B858BD7B-32B9-4717-89BE-FF206672D3CF}"/>
    <dgm:cxn modelId="{523AD85A-D37C-42B4-8BCE-D976682E227D}" type="presOf" srcId="{911988C1-C288-41B7-8FE0-3995190404F6}" destId="{6825AFCF-F298-4187-AA88-11687836C984}" srcOrd="0" destOrd="0" presId="urn:microsoft.com/office/officeart/2005/8/layout/gear1"/>
    <dgm:cxn modelId="{674A9593-DEFA-4115-8A28-A83ADEFAF984}" type="presOf" srcId="{622863CC-EEE2-48BE-B87F-BBB7B720EF46}" destId="{A0898D2B-E7C9-45C5-B84E-1BF0D41A176E}" srcOrd="2" destOrd="0" presId="urn:microsoft.com/office/officeart/2005/8/layout/gear1"/>
    <dgm:cxn modelId="{233837A7-AFBC-45E6-AF22-90F590C8E531}" type="presOf" srcId="{4F07AF82-51F9-4EB1-9E39-ECB55CDF5A49}" destId="{697A31D4-2192-4CEB-ACF7-F496FB730FDB}" srcOrd="0" destOrd="0" presId="urn:microsoft.com/office/officeart/2005/8/layout/gear1"/>
    <dgm:cxn modelId="{C65A5F49-317E-4E15-B9AA-77BF3AB0BBDE}" type="presParOf" srcId="{6825AFCF-F298-4187-AA88-11687836C984}" destId="{6BA178AE-FC3B-4AC7-A30E-D87F348693AD}" srcOrd="0" destOrd="0" presId="urn:microsoft.com/office/officeart/2005/8/layout/gear1"/>
    <dgm:cxn modelId="{10A8953E-8C6E-409F-A583-5E1B8504C68B}" type="presParOf" srcId="{6825AFCF-F298-4187-AA88-11687836C984}" destId="{E935ADD0-8712-45B8-ADB8-D29F49E323DB}" srcOrd="1" destOrd="0" presId="urn:microsoft.com/office/officeart/2005/8/layout/gear1"/>
    <dgm:cxn modelId="{62BE8CE4-5074-4512-8FCA-D8D71D58C6A4}" type="presParOf" srcId="{6825AFCF-F298-4187-AA88-11687836C984}" destId="{6EA139FB-A954-4EF5-8A12-2F617D24B437}" srcOrd="2" destOrd="0" presId="urn:microsoft.com/office/officeart/2005/8/layout/gear1"/>
    <dgm:cxn modelId="{802AF949-A9F9-4F4B-807D-EA462B8455E2}" type="presParOf" srcId="{6825AFCF-F298-4187-AA88-11687836C984}" destId="{1CBBF213-7E81-4C34-9D34-FF84181DF95A}" srcOrd="3" destOrd="0" presId="urn:microsoft.com/office/officeart/2005/8/layout/gear1"/>
    <dgm:cxn modelId="{5A7CC368-017D-4783-B3FA-13010032C8E3}" type="presParOf" srcId="{6825AFCF-F298-4187-AA88-11687836C984}" destId="{6D56DF00-AA9B-4E9E-AE00-BCA922692946}" srcOrd="4" destOrd="0" presId="urn:microsoft.com/office/officeart/2005/8/layout/gear1"/>
    <dgm:cxn modelId="{B1107F49-D15A-4414-9FD3-27F09B1A583F}" type="presParOf" srcId="{6825AFCF-F298-4187-AA88-11687836C984}" destId="{0FB2C941-947B-4D95-A95F-D8F6F4F588EA}" srcOrd="5" destOrd="0" presId="urn:microsoft.com/office/officeart/2005/8/layout/gear1"/>
    <dgm:cxn modelId="{23259B8A-1385-4F42-9CFC-555A946FFBA1}" type="presParOf" srcId="{6825AFCF-F298-4187-AA88-11687836C984}" destId="{C977C5A1-1F4A-4E12-8E96-2DE2A2C351B9}" srcOrd="6" destOrd="0" presId="urn:microsoft.com/office/officeart/2005/8/layout/gear1"/>
    <dgm:cxn modelId="{634F7B08-4507-4D0A-ABB3-8C4CBC1AD6FF}" type="presParOf" srcId="{6825AFCF-F298-4187-AA88-11687836C984}" destId="{AFADA424-818D-41EF-A508-D80918BBEFDA}" srcOrd="7" destOrd="0" presId="urn:microsoft.com/office/officeart/2005/8/layout/gear1"/>
    <dgm:cxn modelId="{2DCE0BE9-8655-4D4E-B4D4-97D393515F94}" type="presParOf" srcId="{6825AFCF-F298-4187-AA88-11687836C984}" destId="{A0898D2B-E7C9-45C5-B84E-1BF0D41A176E}" srcOrd="8" destOrd="0" presId="urn:microsoft.com/office/officeart/2005/8/layout/gear1"/>
    <dgm:cxn modelId="{E6C98D7C-D4C1-48B9-AA53-9F909F8771CD}" type="presParOf" srcId="{6825AFCF-F298-4187-AA88-11687836C984}" destId="{FDF15AC6-A2D3-499A-8A7A-EA87A5ED102D}" srcOrd="9" destOrd="0" presId="urn:microsoft.com/office/officeart/2005/8/layout/gear1"/>
    <dgm:cxn modelId="{511D7C0F-A89A-4F2E-B968-615AD3ECE3B4}" type="presParOf" srcId="{6825AFCF-F298-4187-AA88-11687836C984}" destId="{B3CAA987-1B93-4237-9175-46C507EB89A2}" srcOrd="10" destOrd="0" presId="urn:microsoft.com/office/officeart/2005/8/layout/gear1"/>
    <dgm:cxn modelId="{47106FC4-392E-4E97-A35C-DAF8C514575F}" type="presParOf" srcId="{6825AFCF-F298-4187-AA88-11687836C984}" destId="{697A31D4-2192-4CEB-ACF7-F496FB730FDB}" srcOrd="11" destOrd="0" presId="urn:microsoft.com/office/officeart/2005/8/layout/gear1"/>
    <dgm:cxn modelId="{401FEFFE-D985-4D2D-AED5-5183604E5F86}" type="presParOf" srcId="{6825AFCF-F298-4187-AA88-11687836C984}" destId="{75E96786-9FC0-417C-8CA7-806185694C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E3555-D167-43ED-A161-FDF6DB8CBBB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86437F3-6171-4422-87EF-20A1F19706F2}">
      <dgm:prSet phldrT="[Texto]"/>
      <dgm:spPr/>
      <dgm:t>
        <a:bodyPr/>
        <a:lstStyle/>
        <a:p>
          <a:r>
            <a:rPr lang="es-MX" dirty="0" smtClean="0"/>
            <a:t>EVALUACIÓN DIAGNOSTICA</a:t>
          </a:r>
          <a:endParaRPr lang="es-MX" dirty="0"/>
        </a:p>
      </dgm:t>
    </dgm:pt>
    <dgm:pt modelId="{70901F08-954A-4796-BEF5-BBA1B2223BEF}" type="parTrans" cxnId="{0376B0C9-C41B-400A-B1C4-D976B13332A9}">
      <dgm:prSet/>
      <dgm:spPr/>
      <dgm:t>
        <a:bodyPr/>
        <a:lstStyle/>
        <a:p>
          <a:endParaRPr lang="es-MX"/>
        </a:p>
      </dgm:t>
    </dgm:pt>
    <dgm:pt modelId="{F7F45BFD-7D30-47BC-9E51-B0328F1E6014}" type="sibTrans" cxnId="{0376B0C9-C41B-400A-B1C4-D976B13332A9}">
      <dgm:prSet/>
      <dgm:spPr/>
      <dgm:t>
        <a:bodyPr/>
        <a:lstStyle/>
        <a:p>
          <a:endParaRPr lang="es-MX"/>
        </a:p>
      </dgm:t>
    </dgm:pt>
    <dgm:pt modelId="{E9D17BF9-B815-41AC-9E34-644FD000866D}">
      <dgm:prSet phldrT="[Texto]"/>
      <dgm:spPr/>
      <dgm:t>
        <a:bodyPr/>
        <a:lstStyle/>
        <a:p>
          <a:r>
            <a:rPr lang="es-MX" dirty="0" smtClean="0"/>
            <a:t>DESCANSO PSICOLOGICO</a:t>
          </a:r>
          <a:endParaRPr lang="es-MX" dirty="0"/>
        </a:p>
      </dgm:t>
    </dgm:pt>
    <dgm:pt modelId="{31577AA4-3456-4CEF-8A28-C482F869B9D6}" type="parTrans" cxnId="{DA199C8B-878E-4C55-965E-D30EB8D4CA27}">
      <dgm:prSet/>
      <dgm:spPr/>
      <dgm:t>
        <a:bodyPr/>
        <a:lstStyle/>
        <a:p>
          <a:endParaRPr lang="es-MX"/>
        </a:p>
      </dgm:t>
    </dgm:pt>
    <dgm:pt modelId="{98D8344D-57C3-48A5-89F6-67FE8ABF94E2}" type="sibTrans" cxnId="{DA199C8B-878E-4C55-965E-D30EB8D4CA27}">
      <dgm:prSet/>
      <dgm:spPr/>
      <dgm:t>
        <a:bodyPr/>
        <a:lstStyle/>
        <a:p>
          <a:endParaRPr lang="es-MX"/>
        </a:p>
      </dgm:t>
    </dgm:pt>
    <dgm:pt modelId="{3DD71D8C-5C1A-4840-86DE-BC62226409F3}">
      <dgm:prSet phldrT="[Texto]"/>
      <dgm:spPr/>
      <dgm:t>
        <a:bodyPr/>
        <a:lstStyle/>
        <a:p>
          <a:r>
            <a:rPr lang="es-MX" dirty="0" smtClean="0"/>
            <a:t>PREPARACION GENERAL</a:t>
          </a:r>
          <a:endParaRPr lang="es-MX" dirty="0"/>
        </a:p>
      </dgm:t>
    </dgm:pt>
    <dgm:pt modelId="{7FBD085E-3243-4E86-89D9-0FC62D71A7F2}" type="parTrans" cxnId="{18D9F3D6-2B56-49F2-BE63-AB0D9BEF123E}">
      <dgm:prSet/>
      <dgm:spPr/>
      <dgm:t>
        <a:bodyPr/>
        <a:lstStyle/>
        <a:p>
          <a:endParaRPr lang="es-MX"/>
        </a:p>
      </dgm:t>
    </dgm:pt>
    <dgm:pt modelId="{00714C06-4A90-4D52-BF93-A11D5EBD5414}" type="sibTrans" cxnId="{18D9F3D6-2B56-49F2-BE63-AB0D9BEF123E}">
      <dgm:prSet/>
      <dgm:spPr/>
      <dgm:t>
        <a:bodyPr/>
        <a:lstStyle/>
        <a:p>
          <a:endParaRPr lang="es-MX"/>
        </a:p>
      </dgm:t>
    </dgm:pt>
    <dgm:pt modelId="{AB018AE6-3370-4BA5-9EC8-2E04C5CB160A}">
      <dgm:prSet phldrT="[Texto]"/>
      <dgm:spPr/>
      <dgm:t>
        <a:bodyPr/>
        <a:lstStyle/>
        <a:p>
          <a:r>
            <a:rPr lang="es-MX" dirty="0" smtClean="0"/>
            <a:t>PREPARACION ESPECIFICA</a:t>
          </a:r>
          <a:endParaRPr lang="es-MX" dirty="0"/>
        </a:p>
      </dgm:t>
    </dgm:pt>
    <dgm:pt modelId="{DD68EEB8-7DFA-41EE-9E7D-20B13C128AB8}" type="parTrans" cxnId="{BBE9811E-D093-4BFA-A1F1-9ED39D4DAEA6}">
      <dgm:prSet/>
      <dgm:spPr/>
      <dgm:t>
        <a:bodyPr/>
        <a:lstStyle/>
        <a:p>
          <a:endParaRPr lang="es-MX"/>
        </a:p>
      </dgm:t>
    </dgm:pt>
    <dgm:pt modelId="{37C35754-132C-41C9-A65C-5D3BF60AC16E}" type="sibTrans" cxnId="{BBE9811E-D093-4BFA-A1F1-9ED39D4DAEA6}">
      <dgm:prSet/>
      <dgm:spPr/>
      <dgm:t>
        <a:bodyPr/>
        <a:lstStyle/>
        <a:p>
          <a:endParaRPr lang="es-MX"/>
        </a:p>
      </dgm:t>
    </dgm:pt>
    <dgm:pt modelId="{DCC3E033-C10C-4539-9905-5240F6083613}">
      <dgm:prSet phldrT="[Texto]"/>
      <dgm:spPr/>
      <dgm:t>
        <a:bodyPr/>
        <a:lstStyle/>
        <a:p>
          <a:r>
            <a:rPr lang="es-MX" dirty="0" smtClean="0"/>
            <a:t>CONTROL</a:t>
          </a:r>
          <a:endParaRPr lang="es-MX" dirty="0"/>
        </a:p>
      </dgm:t>
    </dgm:pt>
    <dgm:pt modelId="{463D8584-BE2E-4EC5-AB2C-E147F81AFF4A}" type="parTrans" cxnId="{5E02D256-32B0-438F-802A-4AE645144759}">
      <dgm:prSet/>
      <dgm:spPr/>
      <dgm:t>
        <a:bodyPr/>
        <a:lstStyle/>
        <a:p>
          <a:endParaRPr lang="es-MX"/>
        </a:p>
      </dgm:t>
    </dgm:pt>
    <dgm:pt modelId="{8F2B884F-217F-4243-A463-513DB16402B3}" type="sibTrans" cxnId="{5E02D256-32B0-438F-802A-4AE645144759}">
      <dgm:prSet/>
      <dgm:spPr/>
      <dgm:t>
        <a:bodyPr/>
        <a:lstStyle/>
        <a:p>
          <a:endParaRPr lang="es-MX"/>
        </a:p>
      </dgm:t>
    </dgm:pt>
    <dgm:pt modelId="{778C2FBE-FE0E-4199-AC7D-D02A9FA7BC3B}">
      <dgm:prSet phldrT="[Texto]"/>
      <dgm:spPr/>
      <dgm:t>
        <a:bodyPr/>
        <a:lstStyle/>
        <a:p>
          <a:r>
            <a:rPr lang="es-MX" dirty="0" smtClean="0"/>
            <a:t>COMPETITIVA</a:t>
          </a:r>
          <a:endParaRPr lang="es-MX" dirty="0"/>
        </a:p>
      </dgm:t>
    </dgm:pt>
    <dgm:pt modelId="{7AA9598E-C23F-4DAB-B8F7-9D12EFA0724C}" type="parTrans" cxnId="{F0FE6942-CB61-449A-A31A-ACDFCCDA35CF}">
      <dgm:prSet/>
      <dgm:spPr/>
      <dgm:t>
        <a:bodyPr/>
        <a:lstStyle/>
        <a:p>
          <a:endParaRPr lang="es-MX"/>
        </a:p>
      </dgm:t>
    </dgm:pt>
    <dgm:pt modelId="{B3B0D4A4-535D-41EE-A4E5-863EA6F65ABD}" type="sibTrans" cxnId="{F0FE6942-CB61-449A-A31A-ACDFCCDA35CF}">
      <dgm:prSet/>
      <dgm:spPr/>
      <dgm:t>
        <a:bodyPr/>
        <a:lstStyle/>
        <a:p>
          <a:endParaRPr lang="es-MX"/>
        </a:p>
      </dgm:t>
    </dgm:pt>
    <dgm:pt modelId="{1921F54C-E606-4845-BEED-C6139FDF4EC1}">
      <dgm:prSet phldrT="[Texto]"/>
      <dgm:spPr/>
      <dgm:t>
        <a:bodyPr/>
        <a:lstStyle/>
        <a:p>
          <a:r>
            <a:rPr lang="es-MX" dirty="0" smtClean="0"/>
            <a:t>POST COMPETITIVA</a:t>
          </a:r>
          <a:endParaRPr lang="es-MX" dirty="0"/>
        </a:p>
      </dgm:t>
    </dgm:pt>
    <dgm:pt modelId="{38490668-F8F7-4283-B274-C02C017E844C}" type="parTrans" cxnId="{A72B6E90-5E93-4E84-9866-5F91151F845A}">
      <dgm:prSet/>
      <dgm:spPr/>
      <dgm:t>
        <a:bodyPr/>
        <a:lstStyle/>
        <a:p>
          <a:endParaRPr lang="es-MX"/>
        </a:p>
      </dgm:t>
    </dgm:pt>
    <dgm:pt modelId="{369E09CF-57ED-4608-801D-268130CCC83B}" type="sibTrans" cxnId="{A72B6E90-5E93-4E84-9866-5F91151F845A}">
      <dgm:prSet/>
      <dgm:spPr/>
      <dgm:t>
        <a:bodyPr/>
        <a:lstStyle/>
        <a:p>
          <a:endParaRPr lang="es-MX"/>
        </a:p>
      </dgm:t>
    </dgm:pt>
    <dgm:pt modelId="{09455FC7-A051-49AF-A69E-7E8E28D776A6}" type="pres">
      <dgm:prSet presAssocID="{BA1E3555-D167-43ED-A161-FDF6DB8CBB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8AE5338-ABF6-4C47-8838-AA8BC3F3C97E}" type="pres">
      <dgm:prSet presAssocID="{686437F3-6171-4422-87EF-20A1F19706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4ECD51-1FA5-4F54-8FCC-08179819CD9C}" type="pres">
      <dgm:prSet presAssocID="{686437F3-6171-4422-87EF-20A1F19706F2}" presName="spNode" presStyleCnt="0"/>
      <dgm:spPr/>
    </dgm:pt>
    <dgm:pt modelId="{101B8DC6-6223-4A25-8E45-0E5393624C9F}" type="pres">
      <dgm:prSet presAssocID="{F7F45BFD-7D30-47BC-9E51-B0328F1E6014}" presName="sibTrans" presStyleLbl="sibTrans1D1" presStyleIdx="0" presStyleCnt="7"/>
      <dgm:spPr/>
      <dgm:t>
        <a:bodyPr/>
        <a:lstStyle/>
        <a:p>
          <a:endParaRPr lang="es-MX"/>
        </a:p>
      </dgm:t>
    </dgm:pt>
    <dgm:pt modelId="{1507DDD0-E793-4131-AFDD-82C2E2DEF7E1}" type="pres">
      <dgm:prSet presAssocID="{E9D17BF9-B815-41AC-9E34-644FD00086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1D47BB-AE20-4D8D-84E0-A810417FE208}" type="pres">
      <dgm:prSet presAssocID="{E9D17BF9-B815-41AC-9E34-644FD000866D}" presName="spNode" presStyleCnt="0"/>
      <dgm:spPr/>
    </dgm:pt>
    <dgm:pt modelId="{10E5DC40-EFFE-4B76-92DE-9D9088769D46}" type="pres">
      <dgm:prSet presAssocID="{98D8344D-57C3-48A5-89F6-67FE8ABF94E2}" presName="sibTrans" presStyleLbl="sibTrans1D1" presStyleIdx="1" presStyleCnt="7"/>
      <dgm:spPr/>
      <dgm:t>
        <a:bodyPr/>
        <a:lstStyle/>
        <a:p>
          <a:endParaRPr lang="es-MX"/>
        </a:p>
      </dgm:t>
    </dgm:pt>
    <dgm:pt modelId="{EDA81AC1-8785-4207-BE7E-2046015DC9BF}" type="pres">
      <dgm:prSet presAssocID="{3DD71D8C-5C1A-4840-86DE-BC62226409F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E24F54-8CF7-41ED-A290-E86E3D8ED1A2}" type="pres">
      <dgm:prSet presAssocID="{3DD71D8C-5C1A-4840-86DE-BC62226409F3}" presName="spNode" presStyleCnt="0"/>
      <dgm:spPr/>
    </dgm:pt>
    <dgm:pt modelId="{859006C0-4DBF-4ACC-AA98-F7F1573FF748}" type="pres">
      <dgm:prSet presAssocID="{00714C06-4A90-4D52-BF93-A11D5EBD5414}" presName="sibTrans" presStyleLbl="sibTrans1D1" presStyleIdx="2" presStyleCnt="7"/>
      <dgm:spPr/>
      <dgm:t>
        <a:bodyPr/>
        <a:lstStyle/>
        <a:p>
          <a:endParaRPr lang="es-MX"/>
        </a:p>
      </dgm:t>
    </dgm:pt>
    <dgm:pt modelId="{1A0B6DFB-3EBE-4F3E-BFF9-6269AE2FD20A}" type="pres">
      <dgm:prSet presAssocID="{AB018AE6-3370-4BA5-9EC8-2E04C5CB16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7B013F-EAA3-4395-A012-8D45A5745FC5}" type="pres">
      <dgm:prSet presAssocID="{AB018AE6-3370-4BA5-9EC8-2E04C5CB160A}" presName="spNode" presStyleCnt="0"/>
      <dgm:spPr/>
    </dgm:pt>
    <dgm:pt modelId="{0D2185D0-0FB4-4400-A70D-96A7A33B7B8B}" type="pres">
      <dgm:prSet presAssocID="{37C35754-132C-41C9-A65C-5D3BF60AC16E}" presName="sibTrans" presStyleLbl="sibTrans1D1" presStyleIdx="3" presStyleCnt="7"/>
      <dgm:spPr/>
      <dgm:t>
        <a:bodyPr/>
        <a:lstStyle/>
        <a:p>
          <a:endParaRPr lang="es-MX"/>
        </a:p>
      </dgm:t>
    </dgm:pt>
    <dgm:pt modelId="{0B5B73C8-9048-4C17-B67B-33F46CF8E773}" type="pres">
      <dgm:prSet presAssocID="{DCC3E033-C10C-4539-9905-5240F608361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25ACA3-A093-49A4-9B62-318FF8F28E6E}" type="pres">
      <dgm:prSet presAssocID="{DCC3E033-C10C-4539-9905-5240F6083613}" presName="spNode" presStyleCnt="0"/>
      <dgm:spPr/>
    </dgm:pt>
    <dgm:pt modelId="{E394E4F8-3DC5-4CB2-96BC-D7E593B17EEB}" type="pres">
      <dgm:prSet presAssocID="{8F2B884F-217F-4243-A463-513DB16402B3}" presName="sibTrans" presStyleLbl="sibTrans1D1" presStyleIdx="4" presStyleCnt="7"/>
      <dgm:spPr/>
      <dgm:t>
        <a:bodyPr/>
        <a:lstStyle/>
        <a:p>
          <a:endParaRPr lang="es-MX"/>
        </a:p>
      </dgm:t>
    </dgm:pt>
    <dgm:pt modelId="{62567D90-0C7A-47E1-A189-3E2211042449}" type="pres">
      <dgm:prSet presAssocID="{778C2FBE-FE0E-4199-AC7D-D02A9FA7BC3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6360F7-C7F9-467B-A40C-72C18DDD66A1}" type="pres">
      <dgm:prSet presAssocID="{778C2FBE-FE0E-4199-AC7D-D02A9FA7BC3B}" presName="spNode" presStyleCnt="0"/>
      <dgm:spPr/>
    </dgm:pt>
    <dgm:pt modelId="{C7923431-C99C-40BF-896C-3F17DBD1F8DD}" type="pres">
      <dgm:prSet presAssocID="{B3B0D4A4-535D-41EE-A4E5-863EA6F65ABD}" presName="sibTrans" presStyleLbl="sibTrans1D1" presStyleIdx="5" presStyleCnt="7"/>
      <dgm:spPr/>
      <dgm:t>
        <a:bodyPr/>
        <a:lstStyle/>
        <a:p>
          <a:endParaRPr lang="es-MX"/>
        </a:p>
      </dgm:t>
    </dgm:pt>
    <dgm:pt modelId="{EF017EE7-3E0F-40BA-B697-6BCC920861BE}" type="pres">
      <dgm:prSet presAssocID="{1921F54C-E606-4845-BEED-C6139FDF4EC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166F83-9587-42C1-8D3F-3C6071570B7B}" type="pres">
      <dgm:prSet presAssocID="{1921F54C-E606-4845-BEED-C6139FDF4EC1}" presName="spNode" presStyleCnt="0"/>
      <dgm:spPr/>
    </dgm:pt>
    <dgm:pt modelId="{4430170D-1869-40BC-A24A-AAC417AE9439}" type="pres">
      <dgm:prSet presAssocID="{369E09CF-57ED-4608-801D-268130CCC83B}" presName="sibTrans" presStyleLbl="sibTrans1D1" presStyleIdx="6" presStyleCnt="7"/>
      <dgm:spPr/>
      <dgm:t>
        <a:bodyPr/>
        <a:lstStyle/>
        <a:p>
          <a:endParaRPr lang="es-MX"/>
        </a:p>
      </dgm:t>
    </dgm:pt>
  </dgm:ptLst>
  <dgm:cxnLst>
    <dgm:cxn modelId="{3BF1932A-308B-44FF-A9C1-1CDC1953F955}" type="presOf" srcId="{E9D17BF9-B815-41AC-9E34-644FD000866D}" destId="{1507DDD0-E793-4131-AFDD-82C2E2DEF7E1}" srcOrd="0" destOrd="0" presId="urn:microsoft.com/office/officeart/2005/8/layout/cycle5"/>
    <dgm:cxn modelId="{B8EB55EA-BD89-4608-B1CC-F6C391B548D8}" type="presOf" srcId="{DCC3E033-C10C-4539-9905-5240F6083613}" destId="{0B5B73C8-9048-4C17-B67B-33F46CF8E773}" srcOrd="0" destOrd="0" presId="urn:microsoft.com/office/officeart/2005/8/layout/cycle5"/>
    <dgm:cxn modelId="{70D6AEDF-00B7-422F-81DC-F2115AD5DDA9}" type="presOf" srcId="{BA1E3555-D167-43ED-A161-FDF6DB8CBBBE}" destId="{09455FC7-A051-49AF-A69E-7E8E28D776A6}" srcOrd="0" destOrd="0" presId="urn:microsoft.com/office/officeart/2005/8/layout/cycle5"/>
    <dgm:cxn modelId="{3958F1C9-5E86-40A2-942D-2EC9FF972B4F}" type="presOf" srcId="{1921F54C-E606-4845-BEED-C6139FDF4EC1}" destId="{EF017EE7-3E0F-40BA-B697-6BCC920861BE}" srcOrd="0" destOrd="0" presId="urn:microsoft.com/office/officeart/2005/8/layout/cycle5"/>
    <dgm:cxn modelId="{8A8379FB-39D0-43A5-B31E-07FB2436618E}" type="presOf" srcId="{F7F45BFD-7D30-47BC-9E51-B0328F1E6014}" destId="{101B8DC6-6223-4A25-8E45-0E5393624C9F}" srcOrd="0" destOrd="0" presId="urn:microsoft.com/office/officeart/2005/8/layout/cycle5"/>
    <dgm:cxn modelId="{BBE9811E-D093-4BFA-A1F1-9ED39D4DAEA6}" srcId="{BA1E3555-D167-43ED-A161-FDF6DB8CBBBE}" destId="{AB018AE6-3370-4BA5-9EC8-2E04C5CB160A}" srcOrd="3" destOrd="0" parTransId="{DD68EEB8-7DFA-41EE-9E7D-20B13C128AB8}" sibTransId="{37C35754-132C-41C9-A65C-5D3BF60AC16E}"/>
    <dgm:cxn modelId="{5FCC1DAB-EE69-4138-AA4F-A5BFF21AC4C4}" type="presOf" srcId="{8F2B884F-217F-4243-A463-513DB16402B3}" destId="{E394E4F8-3DC5-4CB2-96BC-D7E593B17EEB}" srcOrd="0" destOrd="0" presId="urn:microsoft.com/office/officeart/2005/8/layout/cycle5"/>
    <dgm:cxn modelId="{06DEC52C-2C2B-4E95-9F53-7DAA50068565}" type="presOf" srcId="{00714C06-4A90-4D52-BF93-A11D5EBD5414}" destId="{859006C0-4DBF-4ACC-AA98-F7F1573FF748}" srcOrd="0" destOrd="0" presId="urn:microsoft.com/office/officeart/2005/8/layout/cycle5"/>
    <dgm:cxn modelId="{855646B5-37B4-46BF-925A-9AF1944F5B27}" type="presOf" srcId="{3DD71D8C-5C1A-4840-86DE-BC62226409F3}" destId="{EDA81AC1-8785-4207-BE7E-2046015DC9BF}" srcOrd="0" destOrd="0" presId="urn:microsoft.com/office/officeart/2005/8/layout/cycle5"/>
    <dgm:cxn modelId="{1E2E3033-587A-425F-A2A7-EC1BA1607EC9}" type="presOf" srcId="{369E09CF-57ED-4608-801D-268130CCC83B}" destId="{4430170D-1869-40BC-A24A-AAC417AE9439}" srcOrd="0" destOrd="0" presId="urn:microsoft.com/office/officeart/2005/8/layout/cycle5"/>
    <dgm:cxn modelId="{5E02D256-32B0-438F-802A-4AE645144759}" srcId="{BA1E3555-D167-43ED-A161-FDF6DB8CBBBE}" destId="{DCC3E033-C10C-4539-9905-5240F6083613}" srcOrd="4" destOrd="0" parTransId="{463D8584-BE2E-4EC5-AB2C-E147F81AFF4A}" sibTransId="{8F2B884F-217F-4243-A463-513DB16402B3}"/>
    <dgm:cxn modelId="{F0FE6942-CB61-449A-A31A-ACDFCCDA35CF}" srcId="{BA1E3555-D167-43ED-A161-FDF6DB8CBBBE}" destId="{778C2FBE-FE0E-4199-AC7D-D02A9FA7BC3B}" srcOrd="5" destOrd="0" parTransId="{7AA9598E-C23F-4DAB-B8F7-9D12EFA0724C}" sibTransId="{B3B0D4A4-535D-41EE-A4E5-863EA6F65ABD}"/>
    <dgm:cxn modelId="{475AB96D-613F-4E33-805B-760A6E69BA44}" type="presOf" srcId="{686437F3-6171-4422-87EF-20A1F19706F2}" destId="{18AE5338-ABF6-4C47-8838-AA8BC3F3C97E}" srcOrd="0" destOrd="0" presId="urn:microsoft.com/office/officeart/2005/8/layout/cycle5"/>
    <dgm:cxn modelId="{3F52943E-8847-4A3F-8424-9FB2F0954A70}" type="presOf" srcId="{B3B0D4A4-535D-41EE-A4E5-863EA6F65ABD}" destId="{C7923431-C99C-40BF-896C-3F17DBD1F8DD}" srcOrd="0" destOrd="0" presId="urn:microsoft.com/office/officeart/2005/8/layout/cycle5"/>
    <dgm:cxn modelId="{DA199C8B-878E-4C55-965E-D30EB8D4CA27}" srcId="{BA1E3555-D167-43ED-A161-FDF6DB8CBBBE}" destId="{E9D17BF9-B815-41AC-9E34-644FD000866D}" srcOrd="1" destOrd="0" parTransId="{31577AA4-3456-4CEF-8A28-C482F869B9D6}" sibTransId="{98D8344D-57C3-48A5-89F6-67FE8ABF94E2}"/>
    <dgm:cxn modelId="{E1AD67DC-39D3-432E-9FEF-A4891439C9A1}" type="presOf" srcId="{98D8344D-57C3-48A5-89F6-67FE8ABF94E2}" destId="{10E5DC40-EFFE-4B76-92DE-9D9088769D46}" srcOrd="0" destOrd="0" presId="urn:microsoft.com/office/officeart/2005/8/layout/cycle5"/>
    <dgm:cxn modelId="{FE739F8E-B571-44A5-8DF6-9C0F95809680}" type="presOf" srcId="{AB018AE6-3370-4BA5-9EC8-2E04C5CB160A}" destId="{1A0B6DFB-3EBE-4F3E-BFF9-6269AE2FD20A}" srcOrd="0" destOrd="0" presId="urn:microsoft.com/office/officeart/2005/8/layout/cycle5"/>
    <dgm:cxn modelId="{0FD7650F-5CA2-49E1-B320-69B59D8BFE5A}" type="presOf" srcId="{778C2FBE-FE0E-4199-AC7D-D02A9FA7BC3B}" destId="{62567D90-0C7A-47E1-A189-3E2211042449}" srcOrd="0" destOrd="0" presId="urn:microsoft.com/office/officeart/2005/8/layout/cycle5"/>
    <dgm:cxn modelId="{CB5D5263-53B6-403E-8041-0E9DB27A89AF}" type="presOf" srcId="{37C35754-132C-41C9-A65C-5D3BF60AC16E}" destId="{0D2185D0-0FB4-4400-A70D-96A7A33B7B8B}" srcOrd="0" destOrd="0" presId="urn:microsoft.com/office/officeart/2005/8/layout/cycle5"/>
    <dgm:cxn modelId="{0376B0C9-C41B-400A-B1C4-D976B13332A9}" srcId="{BA1E3555-D167-43ED-A161-FDF6DB8CBBBE}" destId="{686437F3-6171-4422-87EF-20A1F19706F2}" srcOrd="0" destOrd="0" parTransId="{70901F08-954A-4796-BEF5-BBA1B2223BEF}" sibTransId="{F7F45BFD-7D30-47BC-9E51-B0328F1E6014}"/>
    <dgm:cxn modelId="{A72B6E90-5E93-4E84-9866-5F91151F845A}" srcId="{BA1E3555-D167-43ED-A161-FDF6DB8CBBBE}" destId="{1921F54C-E606-4845-BEED-C6139FDF4EC1}" srcOrd="6" destOrd="0" parTransId="{38490668-F8F7-4283-B274-C02C017E844C}" sibTransId="{369E09CF-57ED-4608-801D-268130CCC83B}"/>
    <dgm:cxn modelId="{18D9F3D6-2B56-49F2-BE63-AB0D9BEF123E}" srcId="{BA1E3555-D167-43ED-A161-FDF6DB8CBBBE}" destId="{3DD71D8C-5C1A-4840-86DE-BC62226409F3}" srcOrd="2" destOrd="0" parTransId="{7FBD085E-3243-4E86-89D9-0FC62D71A7F2}" sibTransId="{00714C06-4A90-4D52-BF93-A11D5EBD5414}"/>
    <dgm:cxn modelId="{ACF47301-C3CC-41CD-81BD-153BB693CB05}" type="presParOf" srcId="{09455FC7-A051-49AF-A69E-7E8E28D776A6}" destId="{18AE5338-ABF6-4C47-8838-AA8BC3F3C97E}" srcOrd="0" destOrd="0" presId="urn:microsoft.com/office/officeart/2005/8/layout/cycle5"/>
    <dgm:cxn modelId="{E086390C-FFD7-4AC1-8E46-562744AEF6D9}" type="presParOf" srcId="{09455FC7-A051-49AF-A69E-7E8E28D776A6}" destId="{514ECD51-1FA5-4F54-8FCC-08179819CD9C}" srcOrd="1" destOrd="0" presId="urn:microsoft.com/office/officeart/2005/8/layout/cycle5"/>
    <dgm:cxn modelId="{06F57974-D116-4675-A7E4-2BA1AC10AD13}" type="presParOf" srcId="{09455FC7-A051-49AF-A69E-7E8E28D776A6}" destId="{101B8DC6-6223-4A25-8E45-0E5393624C9F}" srcOrd="2" destOrd="0" presId="urn:microsoft.com/office/officeart/2005/8/layout/cycle5"/>
    <dgm:cxn modelId="{0705FE40-1098-45A5-A5A1-B47D687E634F}" type="presParOf" srcId="{09455FC7-A051-49AF-A69E-7E8E28D776A6}" destId="{1507DDD0-E793-4131-AFDD-82C2E2DEF7E1}" srcOrd="3" destOrd="0" presId="urn:microsoft.com/office/officeart/2005/8/layout/cycle5"/>
    <dgm:cxn modelId="{2C80BD2E-BFF3-426A-B303-E5B6E57993FD}" type="presParOf" srcId="{09455FC7-A051-49AF-A69E-7E8E28D776A6}" destId="{AC1D47BB-AE20-4D8D-84E0-A810417FE208}" srcOrd="4" destOrd="0" presId="urn:microsoft.com/office/officeart/2005/8/layout/cycle5"/>
    <dgm:cxn modelId="{0FE9E03C-F8FD-4527-B900-253B256C3613}" type="presParOf" srcId="{09455FC7-A051-49AF-A69E-7E8E28D776A6}" destId="{10E5DC40-EFFE-4B76-92DE-9D9088769D46}" srcOrd="5" destOrd="0" presId="urn:microsoft.com/office/officeart/2005/8/layout/cycle5"/>
    <dgm:cxn modelId="{5A3295A7-CF42-49E4-B542-BC62AE0C4217}" type="presParOf" srcId="{09455FC7-A051-49AF-A69E-7E8E28D776A6}" destId="{EDA81AC1-8785-4207-BE7E-2046015DC9BF}" srcOrd="6" destOrd="0" presId="urn:microsoft.com/office/officeart/2005/8/layout/cycle5"/>
    <dgm:cxn modelId="{E511F2B1-DA8D-4CAF-9591-28B5D3B63ABD}" type="presParOf" srcId="{09455FC7-A051-49AF-A69E-7E8E28D776A6}" destId="{33E24F54-8CF7-41ED-A290-E86E3D8ED1A2}" srcOrd="7" destOrd="0" presId="urn:microsoft.com/office/officeart/2005/8/layout/cycle5"/>
    <dgm:cxn modelId="{D792F45B-8881-4EBB-B9BD-3C2AB5FFE149}" type="presParOf" srcId="{09455FC7-A051-49AF-A69E-7E8E28D776A6}" destId="{859006C0-4DBF-4ACC-AA98-F7F1573FF748}" srcOrd="8" destOrd="0" presId="urn:microsoft.com/office/officeart/2005/8/layout/cycle5"/>
    <dgm:cxn modelId="{A11B0334-1948-4628-87BC-ECC62FCF0120}" type="presParOf" srcId="{09455FC7-A051-49AF-A69E-7E8E28D776A6}" destId="{1A0B6DFB-3EBE-4F3E-BFF9-6269AE2FD20A}" srcOrd="9" destOrd="0" presId="urn:microsoft.com/office/officeart/2005/8/layout/cycle5"/>
    <dgm:cxn modelId="{C01D4906-C5A3-4F6B-8B50-A394424FD36F}" type="presParOf" srcId="{09455FC7-A051-49AF-A69E-7E8E28D776A6}" destId="{C77B013F-EAA3-4395-A012-8D45A5745FC5}" srcOrd="10" destOrd="0" presId="urn:microsoft.com/office/officeart/2005/8/layout/cycle5"/>
    <dgm:cxn modelId="{7C8715A3-D1DE-44F0-9FBD-3A2F80AD819E}" type="presParOf" srcId="{09455FC7-A051-49AF-A69E-7E8E28D776A6}" destId="{0D2185D0-0FB4-4400-A70D-96A7A33B7B8B}" srcOrd="11" destOrd="0" presId="urn:microsoft.com/office/officeart/2005/8/layout/cycle5"/>
    <dgm:cxn modelId="{13E3FD2C-F766-4D3B-B552-AA7FB9AB6C16}" type="presParOf" srcId="{09455FC7-A051-49AF-A69E-7E8E28D776A6}" destId="{0B5B73C8-9048-4C17-B67B-33F46CF8E773}" srcOrd="12" destOrd="0" presId="urn:microsoft.com/office/officeart/2005/8/layout/cycle5"/>
    <dgm:cxn modelId="{C508E1A5-C1EC-4A81-8315-86C748E2EA2F}" type="presParOf" srcId="{09455FC7-A051-49AF-A69E-7E8E28D776A6}" destId="{3025ACA3-A093-49A4-9B62-318FF8F28E6E}" srcOrd="13" destOrd="0" presId="urn:microsoft.com/office/officeart/2005/8/layout/cycle5"/>
    <dgm:cxn modelId="{3AA29FE2-2C60-4704-B0F7-DFD41EFAE113}" type="presParOf" srcId="{09455FC7-A051-49AF-A69E-7E8E28D776A6}" destId="{E394E4F8-3DC5-4CB2-96BC-D7E593B17EEB}" srcOrd="14" destOrd="0" presId="urn:microsoft.com/office/officeart/2005/8/layout/cycle5"/>
    <dgm:cxn modelId="{B2F835B5-CD28-45C8-BB2E-39A8266E2C0E}" type="presParOf" srcId="{09455FC7-A051-49AF-A69E-7E8E28D776A6}" destId="{62567D90-0C7A-47E1-A189-3E2211042449}" srcOrd="15" destOrd="0" presId="urn:microsoft.com/office/officeart/2005/8/layout/cycle5"/>
    <dgm:cxn modelId="{ABC2DEB4-9033-454B-B60A-61F3CF804B90}" type="presParOf" srcId="{09455FC7-A051-49AF-A69E-7E8E28D776A6}" destId="{576360F7-C7F9-467B-A40C-72C18DDD66A1}" srcOrd="16" destOrd="0" presId="urn:microsoft.com/office/officeart/2005/8/layout/cycle5"/>
    <dgm:cxn modelId="{FFD9130D-4825-41EB-8F57-1BE0DB6EE419}" type="presParOf" srcId="{09455FC7-A051-49AF-A69E-7E8E28D776A6}" destId="{C7923431-C99C-40BF-896C-3F17DBD1F8DD}" srcOrd="17" destOrd="0" presId="urn:microsoft.com/office/officeart/2005/8/layout/cycle5"/>
    <dgm:cxn modelId="{8CC0D4CC-673D-44B7-AACA-D98D3951C760}" type="presParOf" srcId="{09455FC7-A051-49AF-A69E-7E8E28D776A6}" destId="{EF017EE7-3E0F-40BA-B697-6BCC920861BE}" srcOrd="18" destOrd="0" presId="urn:microsoft.com/office/officeart/2005/8/layout/cycle5"/>
    <dgm:cxn modelId="{17CB2F64-0CCD-4467-B5D1-DB1476057012}" type="presParOf" srcId="{09455FC7-A051-49AF-A69E-7E8E28D776A6}" destId="{36166F83-9587-42C1-8D3F-3C6071570B7B}" srcOrd="19" destOrd="0" presId="urn:microsoft.com/office/officeart/2005/8/layout/cycle5"/>
    <dgm:cxn modelId="{E02F6A96-1CC5-486F-BC77-19F673A20823}" type="presParOf" srcId="{09455FC7-A051-49AF-A69E-7E8E28D776A6}" destId="{4430170D-1869-40BC-A24A-AAC417AE9439}" srcOrd="20" destOrd="0" presId="urn:microsoft.com/office/officeart/2005/8/layout/cycle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DF7606-A731-4A0B-AE03-A39562221C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70CA4B53-DF99-42AB-BB57-59E37238BA7E}">
      <dgm:prSet phldrT="[Texto]" custT="1"/>
      <dgm:spPr/>
      <dgm:t>
        <a:bodyPr/>
        <a:lstStyle/>
        <a:p>
          <a:r>
            <a:rPr lang="es-MX" sz="1800" dirty="0" smtClean="0"/>
            <a:t>EVENTO </a:t>
          </a:r>
        </a:p>
        <a:p>
          <a:r>
            <a:rPr lang="es-MX" sz="1800" dirty="0" smtClean="0"/>
            <a:t>NEUTRO	</a:t>
          </a:r>
          <a:endParaRPr lang="es-MX" sz="1800" dirty="0"/>
        </a:p>
      </dgm:t>
    </dgm:pt>
    <dgm:pt modelId="{D77BB321-B01C-44F2-89CF-66A7119F7057}" type="parTrans" cxnId="{B3CA5433-EA2B-48B8-B25C-CD2D4342D10B}">
      <dgm:prSet/>
      <dgm:spPr/>
      <dgm:t>
        <a:bodyPr/>
        <a:lstStyle/>
        <a:p>
          <a:endParaRPr lang="es-MX"/>
        </a:p>
      </dgm:t>
    </dgm:pt>
    <dgm:pt modelId="{8CD867D5-C578-4ACE-ABA8-C495F43AD7EA}" type="sibTrans" cxnId="{B3CA5433-EA2B-48B8-B25C-CD2D4342D10B}">
      <dgm:prSet/>
      <dgm:spPr/>
      <dgm:t>
        <a:bodyPr/>
        <a:lstStyle/>
        <a:p>
          <a:endParaRPr lang="es-MX"/>
        </a:p>
      </dgm:t>
    </dgm:pt>
    <dgm:pt modelId="{68933683-847F-4570-BE94-BC05A3AFB728}">
      <dgm:prSet phldrT="[Texto]" custT="1"/>
      <dgm:spPr/>
      <dgm:t>
        <a:bodyPr/>
        <a:lstStyle/>
        <a:p>
          <a:r>
            <a:rPr lang="es-MX" sz="2000" dirty="0" smtClean="0"/>
            <a:t>INTERPRETACIÓN</a:t>
          </a:r>
          <a:endParaRPr lang="es-MX" sz="2000" dirty="0"/>
        </a:p>
      </dgm:t>
    </dgm:pt>
    <dgm:pt modelId="{B18DD387-56E0-43FB-9298-68766119A666}" type="parTrans" cxnId="{DD5A260D-D973-4631-B2C3-9743E757853B}">
      <dgm:prSet/>
      <dgm:spPr/>
      <dgm:t>
        <a:bodyPr/>
        <a:lstStyle/>
        <a:p>
          <a:endParaRPr lang="es-MX"/>
        </a:p>
      </dgm:t>
    </dgm:pt>
    <dgm:pt modelId="{8CBDF868-7A2E-47E5-AFE7-A21E9D4E371F}" type="sibTrans" cxnId="{DD5A260D-D973-4631-B2C3-9743E757853B}">
      <dgm:prSet/>
      <dgm:spPr/>
      <dgm:t>
        <a:bodyPr/>
        <a:lstStyle/>
        <a:p>
          <a:endParaRPr lang="es-MX"/>
        </a:p>
      </dgm:t>
    </dgm:pt>
    <dgm:pt modelId="{014562A2-0BEE-474F-AAED-FBB8AECA3887}">
      <dgm:prSet phldrT="[Texto]"/>
      <dgm:spPr/>
      <dgm:t>
        <a:bodyPr/>
        <a:lstStyle/>
        <a:p>
          <a:r>
            <a:rPr lang="es-MX" dirty="0" smtClean="0"/>
            <a:t>ACCIÓN</a:t>
          </a:r>
          <a:endParaRPr lang="es-MX" dirty="0"/>
        </a:p>
      </dgm:t>
    </dgm:pt>
    <dgm:pt modelId="{5630C91B-32E8-4881-8D38-7D7C1F5FEDCE}" type="parTrans" cxnId="{AA0995F1-53C0-4A13-AD45-1B3E67F4198A}">
      <dgm:prSet/>
      <dgm:spPr/>
      <dgm:t>
        <a:bodyPr/>
        <a:lstStyle/>
        <a:p>
          <a:endParaRPr lang="es-MX"/>
        </a:p>
      </dgm:t>
    </dgm:pt>
    <dgm:pt modelId="{9CD61546-19B8-47F6-9FD3-56B535FF914F}" type="sibTrans" cxnId="{AA0995F1-53C0-4A13-AD45-1B3E67F4198A}">
      <dgm:prSet/>
      <dgm:spPr/>
      <dgm:t>
        <a:bodyPr/>
        <a:lstStyle/>
        <a:p>
          <a:endParaRPr lang="es-MX"/>
        </a:p>
      </dgm:t>
    </dgm:pt>
    <dgm:pt modelId="{CE11B75F-FE6A-44FA-BB9D-659A646574E5}">
      <dgm:prSet phldrT="[Texto]"/>
      <dgm:spPr/>
      <dgm:t>
        <a:bodyPr/>
        <a:lstStyle/>
        <a:p>
          <a:r>
            <a:rPr lang="es-MX" dirty="0" smtClean="0"/>
            <a:t>RESULTADO</a:t>
          </a:r>
          <a:endParaRPr lang="es-MX" dirty="0"/>
        </a:p>
      </dgm:t>
    </dgm:pt>
    <dgm:pt modelId="{855BA24A-3C7C-4D2D-882D-82EEA94DB850}" type="parTrans" cxnId="{B5ED6D9A-0F40-426C-BAA3-60A355C89BCB}">
      <dgm:prSet/>
      <dgm:spPr/>
      <dgm:t>
        <a:bodyPr/>
        <a:lstStyle/>
        <a:p>
          <a:endParaRPr lang="es-MX"/>
        </a:p>
      </dgm:t>
    </dgm:pt>
    <dgm:pt modelId="{D054F5D0-B0B7-4F7D-A615-F156DE77D37D}" type="sibTrans" cxnId="{B5ED6D9A-0F40-426C-BAA3-60A355C89BCB}">
      <dgm:prSet/>
      <dgm:spPr/>
      <dgm:t>
        <a:bodyPr/>
        <a:lstStyle/>
        <a:p>
          <a:endParaRPr lang="es-MX"/>
        </a:p>
      </dgm:t>
    </dgm:pt>
    <dgm:pt modelId="{1CECA050-2050-492B-8E7A-02D7E7080A50}" type="pres">
      <dgm:prSet presAssocID="{7FDF7606-A731-4A0B-AE03-A39562221C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DD9906F-4AA9-4D72-ABF9-3B2ED00AC339}" type="pres">
      <dgm:prSet presAssocID="{70CA4B53-DF99-42AB-BB57-59E37238BA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506567-E67F-4DC1-BE39-1500FEFA9B5A}" type="pres">
      <dgm:prSet presAssocID="{8CD867D5-C578-4ACE-ABA8-C495F43AD7EA}" presName="sibTrans" presStyleLbl="sibTrans2D1" presStyleIdx="0" presStyleCnt="4"/>
      <dgm:spPr/>
      <dgm:t>
        <a:bodyPr/>
        <a:lstStyle/>
        <a:p>
          <a:endParaRPr lang="es-MX"/>
        </a:p>
      </dgm:t>
    </dgm:pt>
    <dgm:pt modelId="{1FB07A6B-25EB-47D0-A073-D4235AAF3A4F}" type="pres">
      <dgm:prSet presAssocID="{8CD867D5-C578-4ACE-ABA8-C495F43AD7EA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AA9E2B93-8D84-4BE0-A43D-052E00B4E98F}" type="pres">
      <dgm:prSet presAssocID="{68933683-847F-4570-BE94-BC05A3AFB7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B000B4-D6BC-4C2A-8B12-2D96031BB8E6}" type="pres">
      <dgm:prSet presAssocID="{8CBDF868-7A2E-47E5-AFE7-A21E9D4E371F}" presName="sibTrans" presStyleLbl="sibTrans2D1" presStyleIdx="1" presStyleCnt="4"/>
      <dgm:spPr/>
      <dgm:t>
        <a:bodyPr/>
        <a:lstStyle/>
        <a:p>
          <a:endParaRPr lang="es-MX"/>
        </a:p>
      </dgm:t>
    </dgm:pt>
    <dgm:pt modelId="{336828F1-2BC2-4471-B01F-3BD074B47CE4}" type="pres">
      <dgm:prSet presAssocID="{8CBDF868-7A2E-47E5-AFE7-A21E9D4E371F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EF0E9C05-77FC-4636-AAE7-AFFE12C4D271}" type="pres">
      <dgm:prSet presAssocID="{014562A2-0BEE-474F-AAED-FBB8AECA38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FB584D-A1A4-4DA0-8B35-A1ECB6396D3B}" type="pres">
      <dgm:prSet presAssocID="{9CD61546-19B8-47F6-9FD3-56B535FF914F}" presName="sibTrans" presStyleLbl="sibTrans2D1" presStyleIdx="2" presStyleCnt="4"/>
      <dgm:spPr/>
      <dgm:t>
        <a:bodyPr/>
        <a:lstStyle/>
        <a:p>
          <a:endParaRPr lang="es-MX"/>
        </a:p>
      </dgm:t>
    </dgm:pt>
    <dgm:pt modelId="{0BE846AA-46A3-4174-8A2C-DFE00808B91D}" type="pres">
      <dgm:prSet presAssocID="{9CD61546-19B8-47F6-9FD3-56B535FF914F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9A5046EC-FA7F-4AFA-85AE-AACDEFBC46F4}" type="pres">
      <dgm:prSet presAssocID="{CE11B75F-FE6A-44FA-BB9D-659A646574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87831B-3640-4CE6-A02C-5E2E3498D33E}" type="pres">
      <dgm:prSet presAssocID="{D054F5D0-B0B7-4F7D-A615-F156DE77D37D}" presName="sibTrans" presStyleLbl="sibTrans2D1" presStyleIdx="3" presStyleCnt="4"/>
      <dgm:spPr/>
      <dgm:t>
        <a:bodyPr/>
        <a:lstStyle/>
        <a:p>
          <a:endParaRPr lang="es-MX"/>
        </a:p>
      </dgm:t>
    </dgm:pt>
    <dgm:pt modelId="{4301FD2B-0881-4A3E-A0F6-DF65BAC487AD}" type="pres">
      <dgm:prSet presAssocID="{D054F5D0-B0B7-4F7D-A615-F156DE77D37D}" presName="connectorText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F3E0925E-59B2-4A1B-9B8D-1D8B40FCE0B5}" type="presOf" srcId="{8CD867D5-C578-4ACE-ABA8-C495F43AD7EA}" destId="{1FB07A6B-25EB-47D0-A073-D4235AAF3A4F}" srcOrd="1" destOrd="0" presId="urn:microsoft.com/office/officeart/2005/8/layout/cycle2"/>
    <dgm:cxn modelId="{345038A7-9A9B-4E1F-8F58-C139F9D7E8AF}" type="presOf" srcId="{014562A2-0BEE-474F-AAED-FBB8AECA3887}" destId="{EF0E9C05-77FC-4636-AAE7-AFFE12C4D271}" srcOrd="0" destOrd="0" presId="urn:microsoft.com/office/officeart/2005/8/layout/cycle2"/>
    <dgm:cxn modelId="{E0427E41-A11D-4C31-9EFF-C62331B4A337}" type="presOf" srcId="{CE11B75F-FE6A-44FA-BB9D-659A646574E5}" destId="{9A5046EC-FA7F-4AFA-85AE-AACDEFBC46F4}" srcOrd="0" destOrd="0" presId="urn:microsoft.com/office/officeart/2005/8/layout/cycle2"/>
    <dgm:cxn modelId="{E7E21F44-5495-470A-8E08-F39843F8C9FD}" type="presOf" srcId="{D054F5D0-B0B7-4F7D-A615-F156DE77D37D}" destId="{4301FD2B-0881-4A3E-A0F6-DF65BAC487AD}" srcOrd="1" destOrd="0" presId="urn:microsoft.com/office/officeart/2005/8/layout/cycle2"/>
    <dgm:cxn modelId="{2339BB8B-70B2-40E9-ADC2-9F09D6B726A5}" type="presOf" srcId="{8CBDF868-7A2E-47E5-AFE7-A21E9D4E371F}" destId="{336828F1-2BC2-4471-B01F-3BD074B47CE4}" srcOrd="1" destOrd="0" presId="urn:microsoft.com/office/officeart/2005/8/layout/cycle2"/>
    <dgm:cxn modelId="{77AE6FEC-86D9-473D-9A9D-A443F01A10A8}" type="presOf" srcId="{7FDF7606-A731-4A0B-AE03-A39562221C34}" destId="{1CECA050-2050-492B-8E7A-02D7E7080A50}" srcOrd="0" destOrd="0" presId="urn:microsoft.com/office/officeart/2005/8/layout/cycle2"/>
    <dgm:cxn modelId="{5E284CF6-6B0C-4E64-ACEB-E76C9F2B2426}" type="presOf" srcId="{D054F5D0-B0B7-4F7D-A615-F156DE77D37D}" destId="{4487831B-3640-4CE6-A02C-5E2E3498D33E}" srcOrd="0" destOrd="0" presId="urn:microsoft.com/office/officeart/2005/8/layout/cycle2"/>
    <dgm:cxn modelId="{5762C59D-5FB6-43FA-B0F4-B8672BEC96DA}" type="presOf" srcId="{8CD867D5-C578-4ACE-ABA8-C495F43AD7EA}" destId="{CA506567-E67F-4DC1-BE39-1500FEFA9B5A}" srcOrd="0" destOrd="0" presId="urn:microsoft.com/office/officeart/2005/8/layout/cycle2"/>
    <dgm:cxn modelId="{69D20725-095E-4AB2-A075-ABF9AB791205}" type="presOf" srcId="{68933683-847F-4570-BE94-BC05A3AFB728}" destId="{AA9E2B93-8D84-4BE0-A43D-052E00B4E98F}" srcOrd="0" destOrd="0" presId="urn:microsoft.com/office/officeart/2005/8/layout/cycle2"/>
    <dgm:cxn modelId="{FE728EFA-D6FD-4DF8-82B2-9E642CD39309}" type="presOf" srcId="{9CD61546-19B8-47F6-9FD3-56B535FF914F}" destId="{0BE846AA-46A3-4174-8A2C-DFE00808B91D}" srcOrd="1" destOrd="0" presId="urn:microsoft.com/office/officeart/2005/8/layout/cycle2"/>
    <dgm:cxn modelId="{1525B66C-42E9-4187-8F0B-9B12992530FF}" type="presOf" srcId="{8CBDF868-7A2E-47E5-AFE7-A21E9D4E371F}" destId="{B0B000B4-D6BC-4C2A-8B12-2D96031BB8E6}" srcOrd="0" destOrd="0" presId="urn:microsoft.com/office/officeart/2005/8/layout/cycle2"/>
    <dgm:cxn modelId="{B3CA5433-EA2B-48B8-B25C-CD2D4342D10B}" srcId="{7FDF7606-A731-4A0B-AE03-A39562221C34}" destId="{70CA4B53-DF99-42AB-BB57-59E37238BA7E}" srcOrd="0" destOrd="0" parTransId="{D77BB321-B01C-44F2-89CF-66A7119F7057}" sibTransId="{8CD867D5-C578-4ACE-ABA8-C495F43AD7EA}"/>
    <dgm:cxn modelId="{DD5A260D-D973-4631-B2C3-9743E757853B}" srcId="{7FDF7606-A731-4A0B-AE03-A39562221C34}" destId="{68933683-847F-4570-BE94-BC05A3AFB728}" srcOrd="1" destOrd="0" parTransId="{B18DD387-56E0-43FB-9298-68766119A666}" sibTransId="{8CBDF868-7A2E-47E5-AFE7-A21E9D4E371F}"/>
    <dgm:cxn modelId="{2ABB5738-E590-4BCE-B894-041CA81DAE2E}" type="presOf" srcId="{9CD61546-19B8-47F6-9FD3-56B535FF914F}" destId="{15FB584D-A1A4-4DA0-8B35-A1ECB6396D3B}" srcOrd="0" destOrd="0" presId="urn:microsoft.com/office/officeart/2005/8/layout/cycle2"/>
    <dgm:cxn modelId="{4E5301F4-5A5E-41A3-BD44-8C882DD1724C}" type="presOf" srcId="{70CA4B53-DF99-42AB-BB57-59E37238BA7E}" destId="{2DD9906F-4AA9-4D72-ABF9-3B2ED00AC339}" srcOrd="0" destOrd="0" presId="urn:microsoft.com/office/officeart/2005/8/layout/cycle2"/>
    <dgm:cxn modelId="{AA0995F1-53C0-4A13-AD45-1B3E67F4198A}" srcId="{7FDF7606-A731-4A0B-AE03-A39562221C34}" destId="{014562A2-0BEE-474F-AAED-FBB8AECA3887}" srcOrd="2" destOrd="0" parTransId="{5630C91B-32E8-4881-8D38-7D7C1F5FEDCE}" sibTransId="{9CD61546-19B8-47F6-9FD3-56B535FF914F}"/>
    <dgm:cxn modelId="{B5ED6D9A-0F40-426C-BAA3-60A355C89BCB}" srcId="{7FDF7606-A731-4A0B-AE03-A39562221C34}" destId="{CE11B75F-FE6A-44FA-BB9D-659A646574E5}" srcOrd="3" destOrd="0" parTransId="{855BA24A-3C7C-4D2D-882D-82EEA94DB850}" sibTransId="{D054F5D0-B0B7-4F7D-A615-F156DE77D37D}"/>
    <dgm:cxn modelId="{3B022323-8C75-4E8C-97AF-9F1AEDDBF71C}" type="presParOf" srcId="{1CECA050-2050-492B-8E7A-02D7E7080A50}" destId="{2DD9906F-4AA9-4D72-ABF9-3B2ED00AC339}" srcOrd="0" destOrd="0" presId="urn:microsoft.com/office/officeart/2005/8/layout/cycle2"/>
    <dgm:cxn modelId="{6A1AF101-E7A6-468E-A1D4-87AC864D01DB}" type="presParOf" srcId="{1CECA050-2050-492B-8E7A-02D7E7080A50}" destId="{CA506567-E67F-4DC1-BE39-1500FEFA9B5A}" srcOrd="1" destOrd="0" presId="urn:microsoft.com/office/officeart/2005/8/layout/cycle2"/>
    <dgm:cxn modelId="{575CA870-AF6B-44DE-A45E-4A8F952F5DD6}" type="presParOf" srcId="{CA506567-E67F-4DC1-BE39-1500FEFA9B5A}" destId="{1FB07A6B-25EB-47D0-A073-D4235AAF3A4F}" srcOrd="0" destOrd="0" presId="urn:microsoft.com/office/officeart/2005/8/layout/cycle2"/>
    <dgm:cxn modelId="{BBD37795-F740-4316-80FA-7827A8A4A2DF}" type="presParOf" srcId="{1CECA050-2050-492B-8E7A-02D7E7080A50}" destId="{AA9E2B93-8D84-4BE0-A43D-052E00B4E98F}" srcOrd="2" destOrd="0" presId="urn:microsoft.com/office/officeart/2005/8/layout/cycle2"/>
    <dgm:cxn modelId="{B55FE75D-2CCE-4CD6-8C77-7F56EA566F0C}" type="presParOf" srcId="{1CECA050-2050-492B-8E7A-02D7E7080A50}" destId="{B0B000B4-D6BC-4C2A-8B12-2D96031BB8E6}" srcOrd="3" destOrd="0" presId="urn:microsoft.com/office/officeart/2005/8/layout/cycle2"/>
    <dgm:cxn modelId="{D3CA777D-D527-4137-A4B7-D1AF633EB667}" type="presParOf" srcId="{B0B000B4-D6BC-4C2A-8B12-2D96031BB8E6}" destId="{336828F1-2BC2-4471-B01F-3BD074B47CE4}" srcOrd="0" destOrd="0" presId="urn:microsoft.com/office/officeart/2005/8/layout/cycle2"/>
    <dgm:cxn modelId="{132952B9-3E43-4C56-B012-5C62DCD3193F}" type="presParOf" srcId="{1CECA050-2050-492B-8E7A-02D7E7080A50}" destId="{EF0E9C05-77FC-4636-AAE7-AFFE12C4D271}" srcOrd="4" destOrd="0" presId="urn:microsoft.com/office/officeart/2005/8/layout/cycle2"/>
    <dgm:cxn modelId="{D8F90079-9739-46D2-84DE-F95F5D622B16}" type="presParOf" srcId="{1CECA050-2050-492B-8E7A-02D7E7080A50}" destId="{15FB584D-A1A4-4DA0-8B35-A1ECB6396D3B}" srcOrd="5" destOrd="0" presId="urn:microsoft.com/office/officeart/2005/8/layout/cycle2"/>
    <dgm:cxn modelId="{60FADB86-1E0E-4E12-8695-95F1AC7C3729}" type="presParOf" srcId="{15FB584D-A1A4-4DA0-8B35-A1ECB6396D3B}" destId="{0BE846AA-46A3-4174-8A2C-DFE00808B91D}" srcOrd="0" destOrd="0" presId="urn:microsoft.com/office/officeart/2005/8/layout/cycle2"/>
    <dgm:cxn modelId="{39B29CDE-93BC-4F50-A01F-D72103CCE2E4}" type="presParOf" srcId="{1CECA050-2050-492B-8E7A-02D7E7080A50}" destId="{9A5046EC-FA7F-4AFA-85AE-AACDEFBC46F4}" srcOrd="6" destOrd="0" presId="urn:microsoft.com/office/officeart/2005/8/layout/cycle2"/>
    <dgm:cxn modelId="{1A786C1C-4B67-4B52-BB81-2863CFC68B38}" type="presParOf" srcId="{1CECA050-2050-492B-8E7A-02D7E7080A50}" destId="{4487831B-3640-4CE6-A02C-5E2E3498D33E}" srcOrd="7" destOrd="0" presId="urn:microsoft.com/office/officeart/2005/8/layout/cycle2"/>
    <dgm:cxn modelId="{31CC838F-28D5-40C1-B51D-ABF4ADE80F33}" type="presParOf" srcId="{4487831B-3640-4CE6-A02C-5E2E3498D33E}" destId="{4301FD2B-0881-4A3E-A0F6-DF65BAC487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45780A-981B-421E-8D10-7A96062C212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CCE2DFB0-8BDC-40C2-87F3-E122818D481D}">
      <dgm:prSet phldrT="[Texto]" custT="1"/>
      <dgm:spPr/>
      <dgm:t>
        <a:bodyPr/>
        <a:lstStyle/>
        <a:p>
          <a:endParaRPr lang="es-MX" sz="2400" dirty="0" smtClean="0"/>
        </a:p>
        <a:p>
          <a:r>
            <a:rPr lang="es-MX" sz="2400" dirty="0" smtClean="0"/>
            <a:t>TENER</a:t>
          </a:r>
        </a:p>
        <a:p>
          <a:r>
            <a:rPr lang="es-MX" sz="2000" dirty="0" smtClean="0"/>
            <a:t>REALIZACIÓN</a:t>
          </a:r>
        </a:p>
        <a:p>
          <a:r>
            <a:rPr lang="es-MX" sz="2400" dirty="0" smtClean="0"/>
            <a:t>BIENESTAR</a:t>
          </a:r>
        </a:p>
        <a:p>
          <a:r>
            <a:rPr lang="es-MX" sz="2400" dirty="0" smtClean="0"/>
            <a:t>FELICIDAD</a:t>
          </a:r>
          <a:endParaRPr lang="es-MX" sz="2400" dirty="0"/>
        </a:p>
      </dgm:t>
    </dgm:pt>
    <dgm:pt modelId="{17D48F73-8316-4B67-B0FB-95C51DE5012E}" type="parTrans" cxnId="{0234A23D-DB71-4F3F-8913-6BBD18A62E90}">
      <dgm:prSet/>
      <dgm:spPr/>
      <dgm:t>
        <a:bodyPr/>
        <a:lstStyle/>
        <a:p>
          <a:endParaRPr lang="es-MX"/>
        </a:p>
      </dgm:t>
    </dgm:pt>
    <dgm:pt modelId="{EFA178D5-9322-40BE-B4DA-4E93F41E4A4B}" type="sibTrans" cxnId="{0234A23D-DB71-4F3F-8913-6BBD18A62E90}">
      <dgm:prSet/>
      <dgm:spPr/>
      <dgm:t>
        <a:bodyPr/>
        <a:lstStyle/>
        <a:p>
          <a:endParaRPr lang="es-MX"/>
        </a:p>
      </dgm:t>
    </dgm:pt>
    <dgm:pt modelId="{EC6788F6-94E2-4098-9A34-2E7C5D2A84CB}">
      <dgm:prSet phldrT="[Texto]" custT="1"/>
      <dgm:spPr/>
      <dgm:t>
        <a:bodyPr/>
        <a:lstStyle/>
        <a:p>
          <a:r>
            <a:rPr lang="es-MX" sz="5400" dirty="0" smtClean="0">
              <a:hlinkClick xmlns:r="http://schemas.openxmlformats.org/officeDocument/2006/relationships" r:id="rId1" action="ppaction://hlinkfile"/>
            </a:rPr>
            <a:t>HACER </a:t>
          </a:r>
        </a:p>
        <a:p>
          <a:r>
            <a:rPr lang="es-MX" sz="4000" dirty="0" smtClean="0">
              <a:hlinkClick xmlns:r="http://schemas.openxmlformats.org/officeDocument/2006/relationships" r:id="rId1" action="ppaction://hlinkfile"/>
            </a:rPr>
            <a:t>PENSAR, SERTIR Y ACTUAR</a:t>
          </a:r>
          <a:endParaRPr lang="es-MX" sz="4000" dirty="0"/>
        </a:p>
      </dgm:t>
    </dgm:pt>
    <dgm:pt modelId="{D8F38379-1A40-40B8-B1B8-138AEB4EB7F8}" type="parTrans" cxnId="{EB85755D-B3F2-4FEC-B8AE-2D9043AA8BFF}">
      <dgm:prSet/>
      <dgm:spPr/>
      <dgm:t>
        <a:bodyPr/>
        <a:lstStyle/>
        <a:p>
          <a:endParaRPr lang="es-MX"/>
        </a:p>
      </dgm:t>
    </dgm:pt>
    <dgm:pt modelId="{C1B0368F-BB89-43B4-92E3-06523F1C2241}" type="sibTrans" cxnId="{EB85755D-B3F2-4FEC-B8AE-2D9043AA8BFF}">
      <dgm:prSet/>
      <dgm:spPr/>
      <dgm:t>
        <a:bodyPr/>
        <a:lstStyle/>
        <a:p>
          <a:endParaRPr lang="es-MX"/>
        </a:p>
      </dgm:t>
    </dgm:pt>
    <dgm:pt modelId="{ABDFF28D-25B7-4CD4-8589-47D261B7A499}">
      <dgm:prSet phldrT="[Texto]" custT="1"/>
      <dgm:spPr/>
      <dgm:t>
        <a:bodyPr/>
        <a:lstStyle/>
        <a:p>
          <a:r>
            <a:rPr lang="es-MX" sz="5400" dirty="0" smtClean="0">
              <a:hlinkClick xmlns:r="http://schemas.openxmlformats.org/officeDocument/2006/relationships" r:id="rId2" action="ppaction://hlinkfile"/>
            </a:rPr>
            <a:t>SER </a:t>
          </a:r>
          <a:r>
            <a:rPr lang="es-MX" sz="4000" dirty="0" smtClean="0">
              <a:hlinkClick xmlns:r="http://schemas.openxmlformats.org/officeDocument/2006/relationships" r:id="rId2" action="ppaction://hlinkfile"/>
            </a:rPr>
            <a:t>VALORES, CREENCIAS Y PRACTICAS PERSONALES</a:t>
          </a:r>
          <a:endParaRPr lang="es-MX" sz="4400" dirty="0"/>
        </a:p>
      </dgm:t>
    </dgm:pt>
    <dgm:pt modelId="{9E169F49-0627-4415-97DB-8FC8ECDFE358}" type="parTrans" cxnId="{F263EC36-A3C4-457E-994C-5BBA5F96090F}">
      <dgm:prSet/>
      <dgm:spPr/>
      <dgm:t>
        <a:bodyPr/>
        <a:lstStyle/>
        <a:p>
          <a:endParaRPr lang="es-MX"/>
        </a:p>
      </dgm:t>
    </dgm:pt>
    <dgm:pt modelId="{47DD29BD-F194-4209-A15E-9EDF8BA26BF7}" type="sibTrans" cxnId="{F263EC36-A3C4-457E-994C-5BBA5F96090F}">
      <dgm:prSet/>
      <dgm:spPr/>
      <dgm:t>
        <a:bodyPr/>
        <a:lstStyle/>
        <a:p>
          <a:endParaRPr lang="es-MX"/>
        </a:p>
      </dgm:t>
    </dgm:pt>
    <dgm:pt modelId="{606B3F17-7361-4357-97BB-973EC301AFC7}" type="pres">
      <dgm:prSet presAssocID="{FC45780A-981B-421E-8D10-7A96062C2124}" presName="Name0" presStyleCnt="0">
        <dgm:presLayoutVars>
          <dgm:dir/>
          <dgm:animLvl val="lvl"/>
          <dgm:resizeHandles val="exact"/>
        </dgm:presLayoutVars>
      </dgm:prSet>
      <dgm:spPr/>
    </dgm:pt>
    <dgm:pt modelId="{F1B3B037-8F0C-44BC-8B7C-BADC0C5E9B24}" type="pres">
      <dgm:prSet presAssocID="{CCE2DFB0-8BDC-40C2-87F3-E122818D481D}" presName="Name8" presStyleCnt="0"/>
      <dgm:spPr/>
    </dgm:pt>
    <dgm:pt modelId="{B02B6505-1955-48DF-9FF1-3CD413D06122}" type="pres">
      <dgm:prSet presAssocID="{CCE2DFB0-8BDC-40C2-87F3-E122818D481D}" presName="level" presStyleLbl="node1" presStyleIdx="0" presStyleCnt="3" custLinFactNeighborY="-119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D7354D-FDB4-4846-90BD-AFD998CA1467}" type="pres">
      <dgm:prSet presAssocID="{CCE2DFB0-8BDC-40C2-87F3-E122818D48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271285-9B7A-43A2-8F72-245757302284}" type="pres">
      <dgm:prSet presAssocID="{EC6788F6-94E2-4098-9A34-2E7C5D2A84CB}" presName="Name8" presStyleCnt="0"/>
      <dgm:spPr/>
    </dgm:pt>
    <dgm:pt modelId="{D1167DC7-65BC-4B51-8982-84889BF47989}" type="pres">
      <dgm:prSet presAssocID="{EC6788F6-94E2-4098-9A34-2E7C5D2A84C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45261E-F8DF-454A-91C1-769681BCD848}" type="pres">
      <dgm:prSet presAssocID="{EC6788F6-94E2-4098-9A34-2E7C5D2A84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748DA1-62D8-4964-BD04-5186C883C082}" type="pres">
      <dgm:prSet presAssocID="{ABDFF28D-25B7-4CD4-8589-47D261B7A499}" presName="Name8" presStyleCnt="0"/>
      <dgm:spPr/>
    </dgm:pt>
    <dgm:pt modelId="{F4747BEB-4714-4B5A-9E25-9EA01F7A0494}" type="pres">
      <dgm:prSet presAssocID="{ABDFF28D-25B7-4CD4-8589-47D261B7A4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4F03D7-DD31-453E-A280-1C075F8F0A47}" type="pres">
      <dgm:prSet presAssocID="{ABDFF28D-25B7-4CD4-8589-47D261B7A4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ACB026-0600-4E12-A2D0-F226C021D83D}" type="presOf" srcId="{ABDFF28D-25B7-4CD4-8589-47D261B7A499}" destId="{3C4F03D7-DD31-453E-A280-1C075F8F0A47}" srcOrd="1" destOrd="0" presId="urn:microsoft.com/office/officeart/2005/8/layout/pyramid1"/>
    <dgm:cxn modelId="{B4C2E32B-B2B6-4DBC-A6D6-33A9EB9CEE0A}" type="presOf" srcId="{EC6788F6-94E2-4098-9A34-2E7C5D2A84CB}" destId="{E845261E-F8DF-454A-91C1-769681BCD848}" srcOrd="1" destOrd="0" presId="urn:microsoft.com/office/officeart/2005/8/layout/pyramid1"/>
    <dgm:cxn modelId="{8880B045-716F-4BD5-BDB1-97901AB3E06B}" type="presOf" srcId="{FC45780A-981B-421E-8D10-7A96062C2124}" destId="{606B3F17-7361-4357-97BB-973EC301AFC7}" srcOrd="0" destOrd="0" presId="urn:microsoft.com/office/officeart/2005/8/layout/pyramid1"/>
    <dgm:cxn modelId="{BA2C857E-3E8B-43B7-BD87-24A87827493B}" type="presOf" srcId="{CCE2DFB0-8BDC-40C2-87F3-E122818D481D}" destId="{B02B6505-1955-48DF-9FF1-3CD413D06122}" srcOrd="0" destOrd="0" presId="urn:microsoft.com/office/officeart/2005/8/layout/pyramid1"/>
    <dgm:cxn modelId="{0234A23D-DB71-4F3F-8913-6BBD18A62E90}" srcId="{FC45780A-981B-421E-8D10-7A96062C2124}" destId="{CCE2DFB0-8BDC-40C2-87F3-E122818D481D}" srcOrd="0" destOrd="0" parTransId="{17D48F73-8316-4B67-B0FB-95C51DE5012E}" sibTransId="{EFA178D5-9322-40BE-B4DA-4E93F41E4A4B}"/>
    <dgm:cxn modelId="{7B0CD706-16E7-4721-AEAD-17568E753444}" type="presOf" srcId="{ABDFF28D-25B7-4CD4-8589-47D261B7A499}" destId="{F4747BEB-4714-4B5A-9E25-9EA01F7A0494}" srcOrd="0" destOrd="0" presId="urn:microsoft.com/office/officeart/2005/8/layout/pyramid1"/>
    <dgm:cxn modelId="{EB85755D-B3F2-4FEC-B8AE-2D9043AA8BFF}" srcId="{FC45780A-981B-421E-8D10-7A96062C2124}" destId="{EC6788F6-94E2-4098-9A34-2E7C5D2A84CB}" srcOrd="1" destOrd="0" parTransId="{D8F38379-1A40-40B8-B1B8-138AEB4EB7F8}" sibTransId="{C1B0368F-BB89-43B4-92E3-06523F1C2241}"/>
    <dgm:cxn modelId="{92AC6767-2C96-4AD4-B57F-40FC65067750}" type="presOf" srcId="{CCE2DFB0-8BDC-40C2-87F3-E122818D481D}" destId="{BED7354D-FDB4-4846-90BD-AFD998CA1467}" srcOrd="1" destOrd="0" presId="urn:microsoft.com/office/officeart/2005/8/layout/pyramid1"/>
    <dgm:cxn modelId="{F263EC36-A3C4-457E-994C-5BBA5F96090F}" srcId="{FC45780A-981B-421E-8D10-7A96062C2124}" destId="{ABDFF28D-25B7-4CD4-8589-47D261B7A499}" srcOrd="2" destOrd="0" parTransId="{9E169F49-0627-4415-97DB-8FC8ECDFE358}" sibTransId="{47DD29BD-F194-4209-A15E-9EDF8BA26BF7}"/>
    <dgm:cxn modelId="{530115D2-5D72-452D-97E7-A02F933C9EA3}" type="presOf" srcId="{EC6788F6-94E2-4098-9A34-2E7C5D2A84CB}" destId="{D1167DC7-65BC-4B51-8982-84889BF47989}" srcOrd="0" destOrd="0" presId="urn:microsoft.com/office/officeart/2005/8/layout/pyramid1"/>
    <dgm:cxn modelId="{E264EC0E-78DB-490C-91F9-6A680B98EE10}" type="presParOf" srcId="{606B3F17-7361-4357-97BB-973EC301AFC7}" destId="{F1B3B037-8F0C-44BC-8B7C-BADC0C5E9B24}" srcOrd="0" destOrd="0" presId="urn:microsoft.com/office/officeart/2005/8/layout/pyramid1"/>
    <dgm:cxn modelId="{C4465F2B-9EA7-417A-8E2B-7151D9C3915C}" type="presParOf" srcId="{F1B3B037-8F0C-44BC-8B7C-BADC0C5E9B24}" destId="{B02B6505-1955-48DF-9FF1-3CD413D06122}" srcOrd="0" destOrd="0" presId="urn:microsoft.com/office/officeart/2005/8/layout/pyramid1"/>
    <dgm:cxn modelId="{DDB64412-B96F-4DDC-9B28-443A5FBD9B68}" type="presParOf" srcId="{F1B3B037-8F0C-44BC-8B7C-BADC0C5E9B24}" destId="{BED7354D-FDB4-4846-90BD-AFD998CA1467}" srcOrd="1" destOrd="0" presId="urn:microsoft.com/office/officeart/2005/8/layout/pyramid1"/>
    <dgm:cxn modelId="{711D3403-80C5-4E47-9F99-F2160DA4751A}" type="presParOf" srcId="{606B3F17-7361-4357-97BB-973EC301AFC7}" destId="{3F271285-9B7A-43A2-8F72-245757302284}" srcOrd="1" destOrd="0" presId="urn:microsoft.com/office/officeart/2005/8/layout/pyramid1"/>
    <dgm:cxn modelId="{8AF02606-409C-41AD-ACF7-DAC872BFD3B4}" type="presParOf" srcId="{3F271285-9B7A-43A2-8F72-245757302284}" destId="{D1167DC7-65BC-4B51-8982-84889BF47989}" srcOrd="0" destOrd="0" presId="urn:microsoft.com/office/officeart/2005/8/layout/pyramid1"/>
    <dgm:cxn modelId="{5FFAE945-473C-435A-8D88-DB1BDAC1F46C}" type="presParOf" srcId="{3F271285-9B7A-43A2-8F72-245757302284}" destId="{E845261E-F8DF-454A-91C1-769681BCD848}" srcOrd="1" destOrd="0" presId="urn:microsoft.com/office/officeart/2005/8/layout/pyramid1"/>
    <dgm:cxn modelId="{2F9FE5F9-C5FD-455D-9938-6FD03DF61C77}" type="presParOf" srcId="{606B3F17-7361-4357-97BB-973EC301AFC7}" destId="{56748DA1-62D8-4964-BD04-5186C883C082}" srcOrd="2" destOrd="0" presId="urn:microsoft.com/office/officeart/2005/8/layout/pyramid1"/>
    <dgm:cxn modelId="{BAF7879E-C7D0-433A-B9C8-43EE40853AB2}" type="presParOf" srcId="{56748DA1-62D8-4964-BD04-5186C883C082}" destId="{F4747BEB-4714-4B5A-9E25-9EA01F7A0494}" srcOrd="0" destOrd="0" presId="urn:microsoft.com/office/officeart/2005/8/layout/pyramid1"/>
    <dgm:cxn modelId="{F8828BE9-52F8-41FA-A317-BC828C3993F6}" type="presParOf" srcId="{56748DA1-62D8-4964-BD04-5186C883C082}" destId="{3C4F03D7-DD31-453E-A280-1C075F8F0A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178AE-FC3B-4AC7-A30E-D87F348693AD}">
      <dsp:nvSpPr>
        <dsp:cNvPr id="0" name=""/>
        <dsp:cNvSpPr/>
      </dsp:nvSpPr>
      <dsp:spPr>
        <a:xfrm>
          <a:off x="4194801" y="3274637"/>
          <a:ext cx="3401537" cy="368277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latin typeface="Arial Narrow" pitchFamily="34" charset="0"/>
            </a:rPr>
            <a:t>Psicología del deporte</a:t>
          </a:r>
          <a:endParaRPr lang="es-MX" sz="3200" b="1" kern="1200" dirty="0">
            <a:latin typeface="Arial Narrow" pitchFamily="34" charset="0"/>
          </a:endParaRPr>
        </a:p>
      </dsp:txBody>
      <dsp:txXfrm>
        <a:off x="4878661" y="4118624"/>
        <a:ext cx="2033817" cy="1929159"/>
      </dsp:txXfrm>
    </dsp:sp>
    <dsp:sp modelId="{1CBBF213-7E81-4C34-9D34-FF84181DF95A}">
      <dsp:nvSpPr>
        <dsp:cNvPr id="0" name=""/>
        <dsp:cNvSpPr/>
      </dsp:nvSpPr>
      <dsp:spPr>
        <a:xfrm>
          <a:off x="1808226" y="2257982"/>
          <a:ext cx="3051810" cy="3010634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Herramientas psicodeportivas</a:t>
          </a:r>
          <a:endParaRPr lang="es-MX" sz="1800" kern="1200" dirty="0"/>
        </a:p>
      </dsp:txBody>
      <dsp:txXfrm>
        <a:off x="2572148" y="3020499"/>
        <a:ext cx="1523966" cy="1485600"/>
      </dsp:txXfrm>
    </dsp:sp>
    <dsp:sp modelId="{C977C5A1-1F4A-4E12-8E96-2DE2A2C351B9}">
      <dsp:nvSpPr>
        <dsp:cNvPr id="0" name=""/>
        <dsp:cNvSpPr/>
      </dsp:nvSpPr>
      <dsp:spPr>
        <a:xfrm rot="20700000">
          <a:off x="3486261" y="236905"/>
          <a:ext cx="3013463" cy="310740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Etapas de entrenamiento psicológico</a:t>
          </a:r>
          <a:endParaRPr lang="es-MX" sz="1800" kern="1200" dirty="0"/>
        </a:p>
      </dsp:txBody>
      <dsp:txXfrm rot="-20700000">
        <a:off x="4141630" y="924023"/>
        <a:ext cx="1702726" cy="1733172"/>
      </dsp:txXfrm>
    </dsp:sp>
    <dsp:sp modelId="{B3CAA987-1B93-4237-9175-46C507EB89A2}">
      <dsp:nvSpPr>
        <dsp:cNvPr id="0" name=""/>
        <dsp:cNvSpPr/>
      </dsp:nvSpPr>
      <dsp:spPr>
        <a:xfrm>
          <a:off x="4037840" y="264427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A31D4-2192-4CEB-ACF7-F496FB730FDB}">
      <dsp:nvSpPr>
        <dsp:cNvPr id="0" name=""/>
        <dsp:cNvSpPr/>
      </dsp:nvSpPr>
      <dsp:spPr>
        <a:xfrm>
          <a:off x="1617304" y="1720851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96786-9FC0-417C-8CA7-806185694C96}">
      <dsp:nvSpPr>
        <dsp:cNvPr id="0" name=""/>
        <dsp:cNvSpPr/>
      </dsp:nvSpPr>
      <dsp:spPr>
        <a:xfrm>
          <a:off x="3017881" y="-15343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E5338-ABF6-4C47-8838-AA8BC3F3C97E}">
      <dsp:nvSpPr>
        <dsp:cNvPr id="0" name=""/>
        <dsp:cNvSpPr/>
      </dsp:nvSpPr>
      <dsp:spPr>
        <a:xfrm>
          <a:off x="3752701" y="4108"/>
          <a:ext cx="1638597" cy="10650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EVALUACIÓN DIAGNOSTICA</a:t>
          </a:r>
          <a:endParaRPr lang="es-MX" sz="1800" kern="1200" dirty="0"/>
        </a:p>
      </dsp:txBody>
      <dsp:txXfrm>
        <a:off x="3804694" y="56101"/>
        <a:ext cx="1534611" cy="961102"/>
      </dsp:txXfrm>
    </dsp:sp>
    <dsp:sp modelId="{101B8DC6-6223-4A25-8E45-0E5393624C9F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4077460" y="181217"/>
              </a:moveTo>
              <a:arcTo wR="3043024" hR="3043024" stAng="17392381" swAng="7731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7DDD0-E793-4131-AFDD-82C2E2DEF7E1}">
      <dsp:nvSpPr>
        <dsp:cNvPr id="0" name=""/>
        <dsp:cNvSpPr/>
      </dsp:nvSpPr>
      <dsp:spPr>
        <a:xfrm>
          <a:off x="6131833" y="1149838"/>
          <a:ext cx="1638597" cy="10650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DESCANSO PSICOLOGICO</a:t>
          </a:r>
          <a:endParaRPr lang="es-MX" sz="1800" kern="1200" dirty="0"/>
        </a:p>
      </dsp:txBody>
      <dsp:txXfrm>
        <a:off x="6183826" y="1201831"/>
        <a:ext cx="1534611" cy="961102"/>
      </dsp:txXfrm>
    </dsp:sp>
    <dsp:sp modelId="{10E5DC40-EFFE-4B76-92DE-9D9088769D46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887030" y="1960607"/>
              </a:moveTo>
              <a:arcTo wR="3043024" hR="3043024" stAng="20349803" swAng="10650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81AC1-8785-4207-BE7E-2046015DC9BF}">
      <dsp:nvSpPr>
        <dsp:cNvPr id="0" name=""/>
        <dsp:cNvSpPr/>
      </dsp:nvSpPr>
      <dsp:spPr>
        <a:xfrm>
          <a:off x="6719430" y="3724269"/>
          <a:ext cx="1638597" cy="10650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PREPARACION GENERAL</a:t>
          </a:r>
          <a:endParaRPr lang="es-MX" sz="1800" kern="1200" dirty="0"/>
        </a:p>
      </dsp:txBody>
      <dsp:txXfrm>
        <a:off x="6771423" y="3776262"/>
        <a:ext cx="1534611" cy="961102"/>
      </dsp:txXfrm>
    </dsp:sp>
    <dsp:sp modelId="{859006C0-4DBF-4ACC-AA98-F7F1573FF748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729421" y="4472451"/>
              </a:moveTo>
              <a:arcTo wR="3043024" hR="3043024" stAng="1681042" swAng="83627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B6DFB-3EBE-4F3E-BFF9-6269AE2FD20A}">
      <dsp:nvSpPr>
        <dsp:cNvPr id="0" name=""/>
        <dsp:cNvSpPr/>
      </dsp:nvSpPr>
      <dsp:spPr>
        <a:xfrm>
          <a:off x="5073019" y="5788802"/>
          <a:ext cx="1638597" cy="1065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PREPARACION ESPECIFICA</a:t>
          </a:r>
          <a:endParaRPr lang="es-MX" sz="1800" kern="1200" dirty="0"/>
        </a:p>
      </dsp:txBody>
      <dsp:txXfrm>
        <a:off x="5125012" y="5840795"/>
        <a:ext cx="1534611" cy="961102"/>
      </dsp:txXfrm>
    </dsp:sp>
    <dsp:sp modelId="{0D2185D0-0FB4-4400-A70D-96A7A33B7B8B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3345427" y="6070985"/>
              </a:moveTo>
              <a:arcTo wR="3043024" hR="3043024" stAng="5057806" swAng="6843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73C8-9048-4C17-B67B-33F46CF8E773}">
      <dsp:nvSpPr>
        <dsp:cNvPr id="0" name=""/>
        <dsp:cNvSpPr/>
      </dsp:nvSpPr>
      <dsp:spPr>
        <a:xfrm>
          <a:off x="2432382" y="5788802"/>
          <a:ext cx="1638597" cy="10650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CONTROL</a:t>
          </a:r>
          <a:endParaRPr lang="es-MX" sz="1800" kern="1200" dirty="0"/>
        </a:p>
      </dsp:txBody>
      <dsp:txXfrm>
        <a:off x="2484375" y="5840795"/>
        <a:ext cx="1534611" cy="961102"/>
      </dsp:txXfrm>
    </dsp:sp>
    <dsp:sp modelId="{E394E4F8-3DC5-4CB2-96BC-D7E593B17EEB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780029" y="5077440"/>
              </a:moveTo>
              <a:arcTo wR="3043024" hR="3043024" stAng="8282680" swAng="8362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67D90-0C7A-47E1-A189-3E2211042449}">
      <dsp:nvSpPr>
        <dsp:cNvPr id="0" name=""/>
        <dsp:cNvSpPr/>
      </dsp:nvSpPr>
      <dsp:spPr>
        <a:xfrm>
          <a:off x="785972" y="3724269"/>
          <a:ext cx="1638597" cy="10650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COMPETITIVA</a:t>
          </a:r>
          <a:endParaRPr lang="es-MX" sz="1800" kern="1200" dirty="0"/>
        </a:p>
      </dsp:txBody>
      <dsp:txXfrm>
        <a:off x="837965" y="3776262"/>
        <a:ext cx="1534611" cy="961102"/>
      </dsp:txXfrm>
    </dsp:sp>
    <dsp:sp modelId="{C7923431-C99C-40BF-896C-3F17DBD1F8DD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4413" y="2879181"/>
              </a:moveTo>
              <a:arcTo wR="3043024" hR="3043024" stAng="10985185" swAng="10650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17EE7-3E0F-40BA-B697-6BCC920861BE}">
      <dsp:nvSpPr>
        <dsp:cNvPr id="0" name=""/>
        <dsp:cNvSpPr/>
      </dsp:nvSpPr>
      <dsp:spPr>
        <a:xfrm>
          <a:off x="1373569" y="1149838"/>
          <a:ext cx="1638597" cy="10650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POST COMPETITIVA</a:t>
          </a:r>
          <a:endParaRPr lang="es-MX" sz="1800" kern="1200" dirty="0"/>
        </a:p>
      </dsp:txBody>
      <dsp:txXfrm>
        <a:off x="1425562" y="1201831"/>
        <a:ext cx="1534611" cy="961102"/>
      </dsp:txXfrm>
    </dsp:sp>
    <dsp:sp modelId="{4430170D-1869-40BC-A24A-AAC417AE9439}">
      <dsp:nvSpPr>
        <dsp:cNvPr id="0" name=""/>
        <dsp:cNvSpPr/>
      </dsp:nvSpPr>
      <dsp:spPr>
        <a:xfrm>
          <a:off x="1528975" y="53665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1396409" y="483990"/>
              </a:moveTo>
              <a:arcTo wR="3043024" hR="3043024" stAng="14234440" swAng="77317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9906F-4AA9-4D72-ABF9-3B2ED00AC339}">
      <dsp:nvSpPr>
        <dsp:cNvPr id="0" name=""/>
        <dsp:cNvSpPr/>
      </dsp:nvSpPr>
      <dsp:spPr>
        <a:xfrm>
          <a:off x="2938123" y="442"/>
          <a:ext cx="1612585" cy="161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EVENTO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NEUTRO	</a:t>
          </a:r>
          <a:endParaRPr lang="es-MX" sz="1800" kern="1200" dirty="0"/>
        </a:p>
      </dsp:txBody>
      <dsp:txXfrm>
        <a:off x="3174281" y="236600"/>
        <a:ext cx="1140269" cy="1140269"/>
      </dsp:txXfrm>
    </dsp:sp>
    <dsp:sp modelId="{CA506567-E67F-4DC1-BE39-1500FEFA9B5A}">
      <dsp:nvSpPr>
        <dsp:cNvPr id="0" name=""/>
        <dsp:cNvSpPr/>
      </dsp:nvSpPr>
      <dsp:spPr>
        <a:xfrm rot="2700000">
          <a:off x="4377649" y="1382362"/>
          <a:ext cx="429035" cy="5442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396498" y="1445705"/>
        <a:ext cx="300325" cy="326549"/>
      </dsp:txXfrm>
    </dsp:sp>
    <dsp:sp modelId="{AA9E2B93-8D84-4BE0-A43D-052E00B4E98F}">
      <dsp:nvSpPr>
        <dsp:cNvPr id="0" name=""/>
        <dsp:cNvSpPr/>
      </dsp:nvSpPr>
      <dsp:spPr>
        <a:xfrm>
          <a:off x="4650797" y="1713116"/>
          <a:ext cx="1612585" cy="161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INTERPRETACIÓN</a:t>
          </a:r>
          <a:endParaRPr lang="es-MX" sz="2000" kern="1200" dirty="0"/>
        </a:p>
      </dsp:txBody>
      <dsp:txXfrm>
        <a:off x="4886955" y="1949274"/>
        <a:ext cx="1140269" cy="1140269"/>
      </dsp:txXfrm>
    </dsp:sp>
    <dsp:sp modelId="{B0B000B4-D6BC-4C2A-8B12-2D96031BB8E6}">
      <dsp:nvSpPr>
        <dsp:cNvPr id="0" name=""/>
        <dsp:cNvSpPr/>
      </dsp:nvSpPr>
      <dsp:spPr>
        <a:xfrm rot="8100000">
          <a:off x="4394821" y="3095036"/>
          <a:ext cx="429035" cy="5442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4504682" y="3158379"/>
        <a:ext cx="300325" cy="326549"/>
      </dsp:txXfrm>
    </dsp:sp>
    <dsp:sp modelId="{EF0E9C05-77FC-4636-AAE7-AFFE12C4D271}">
      <dsp:nvSpPr>
        <dsp:cNvPr id="0" name=""/>
        <dsp:cNvSpPr/>
      </dsp:nvSpPr>
      <dsp:spPr>
        <a:xfrm>
          <a:off x="2938123" y="3425790"/>
          <a:ext cx="1612585" cy="161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ACCIÓN</a:t>
          </a:r>
          <a:endParaRPr lang="es-MX" sz="1800" kern="1200" dirty="0"/>
        </a:p>
      </dsp:txBody>
      <dsp:txXfrm>
        <a:off x="3174281" y="3661948"/>
        <a:ext cx="1140269" cy="1140269"/>
      </dsp:txXfrm>
    </dsp:sp>
    <dsp:sp modelId="{15FB584D-A1A4-4DA0-8B35-A1ECB6396D3B}">
      <dsp:nvSpPr>
        <dsp:cNvPr id="0" name=""/>
        <dsp:cNvSpPr/>
      </dsp:nvSpPr>
      <dsp:spPr>
        <a:xfrm rot="13500000">
          <a:off x="2682147" y="3112208"/>
          <a:ext cx="429035" cy="5442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2792008" y="3266563"/>
        <a:ext cx="300325" cy="326549"/>
      </dsp:txXfrm>
    </dsp:sp>
    <dsp:sp modelId="{9A5046EC-FA7F-4AFA-85AE-AACDEFBC46F4}">
      <dsp:nvSpPr>
        <dsp:cNvPr id="0" name=""/>
        <dsp:cNvSpPr/>
      </dsp:nvSpPr>
      <dsp:spPr>
        <a:xfrm>
          <a:off x="1225449" y="1713116"/>
          <a:ext cx="1612585" cy="161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RESULTADO</a:t>
          </a:r>
          <a:endParaRPr lang="es-MX" sz="1800" kern="1200" dirty="0"/>
        </a:p>
      </dsp:txBody>
      <dsp:txXfrm>
        <a:off x="1461607" y="1949274"/>
        <a:ext cx="1140269" cy="1140269"/>
      </dsp:txXfrm>
    </dsp:sp>
    <dsp:sp modelId="{4487831B-3640-4CE6-A02C-5E2E3498D33E}">
      <dsp:nvSpPr>
        <dsp:cNvPr id="0" name=""/>
        <dsp:cNvSpPr/>
      </dsp:nvSpPr>
      <dsp:spPr>
        <a:xfrm rot="18900000">
          <a:off x="2664975" y="1399534"/>
          <a:ext cx="429035" cy="54424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683824" y="1553889"/>
        <a:ext cx="300325" cy="326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B6505-1955-48DF-9FF1-3CD413D06122}">
      <dsp:nvSpPr>
        <dsp:cNvPr id="0" name=""/>
        <dsp:cNvSpPr/>
      </dsp:nvSpPr>
      <dsp:spPr>
        <a:xfrm>
          <a:off x="3048000" y="0"/>
          <a:ext cx="3047999" cy="2286000"/>
        </a:xfrm>
        <a:prstGeom prst="trapezoid">
          <a:avLst>
            <a:gd name="adj" fmla="val 666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TENER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REALIZACIÓN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BIENESTAR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FELICIDAD</a:t>
          </a:r>
          <a:endParaRPr lang="es-MX" sz="2400" kern="1200" dirty="0"/>
        </a:p>
      </dsp:txBody>
      <dsp:txXfrm>
        <a:off x="3048000" y="0"/>
        <a:ext cx="3047999" cy="2286000"/>
      </dsp:txXfrm>
    </dsp:sp>
    <dsp:sp modelId="{D1167DC7-65BC-4B51-8982-84889BF47989}">
      <dsp:nvSpPr>
        <dsp:cNvPr id="0" name=""/>
        <dsp:cNvSpPr/>
      </dsp:nvSpPr>
      <dsp:spPr>
        <a:xfrm>
          <a:off x="1524000" y="2286000"/>
          <a:ext cx="6095999" cy="2286000"/>
        </a:xfrm>
        <a:prstGeom prst="trapezoid">
          <a:avLst>
            <a:gd name="adj" fmla="val 6666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>
              <a:hlinkClick xmlns:r="http://schemas.openxmlformats.org/officeDocument/2006/relationships" r:id="rId1" action="ppaction://hlinkfile"/>
            </a:rPr>
            <a:t>HACER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hlinkClick xmlns:r="http://schemas.openxmlformats.org/officeDocument/2006/relationships" r:id="rId1" action="ppaction://hlinkfile"/>
            </a:rPr>
            <a:t>PENSAR, SERTIR Y ACTUAR</a:t>
          </a:r>
          <a:endParaRPr lang="es-MX" sz="4000" kern="1200" dirty="0"/>
        </a:p>
      </dsp:txBody>
      <dsp:txXfrm>
        <a:off x="2590800" y="2286000"/>
        <a:ext cx="3962400" cy="2286000"/>
      </dsp:txXfrm>
    </dsp:sp>
    <dsp:sp modelId="{F4747BEB-4714-4B5A-9E25-9EA01F7A0494}">
      <dsp:nvSpPr>
        <dsp:cNvPr id="0" name=""/>
        <dsp:cNvSpPr/>
      </dsp:nvSpPr>
      <dsp:spPr>
        <a:xfrm>
          <a:off x="0" y="4572000"/>
          <a:ext cx="9144000" cy="2286000"/>
        </a:xfrm>
        <a:prstGeom prst="trapezoid">
          <a:avLst>
            <a:gd name="adj" fmla="val 6666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>
              <a:hlinkClick xmlns:r="http://schemas.openxmlformats.org/officeDocument/2006/relationships" r:id="rId2" action="ppaction://hlinkfile"/>
            </a:rPr>
            <a:t>SER </a:t>
          </a:r>
          <a:r>
            <a:rPr lang="es-MX" sz="4000" kern="1200" dirty="0" smtClean="0">
              <a:hlinkClick xmlns:r="http://schemas.openxmlformats.org/officeDocument/2006/relationships" r:id="rId2" action="ppaction://hlinkfile"/>
            </a:rPr>
            <a:t>VALORES, CREENCIAS Y PRACTICAS PERSONALES</a:t>
          </a:r>
          <a:endParaRPr lang="es-MX" sz="4400" kern="1200" dirty="0"/>
        </a:p>
      </dsp:txBody>
      <dsp:txXfrm>
        <a:off x="1600199" y="4572000"/>
        <a:ext cx="5943600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04F4-DEBC-4F96-A23D-75655D7D3A57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5E036-BC32-4982-821D-5F0AECD72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96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3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08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11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5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85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65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98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7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9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4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17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9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1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60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07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4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59DB-E75C-4570-BF2C-C74026F589BD}" type="datetimeFigureOut">
              <a:rPr lang="es-MX" smtClean="0"/>
              <a:t>28/02/2015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8051-50B7-40A5-891A-BA816DB0B6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3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59DB-E75C-4570-BF2C-C74026F589B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28/02/2015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8051-50B7-40A5-891A-BA816DB0B6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Awareness_test_(Atento_a_tu_entorno).wmv" TargetMode="External"/><Relationship Id="rId3" Type="http://schemas.openxmlformats.org/officeDocument/2006/relationships/hyperlink" Target="Entrenamiento%20Mental%20Visualizaci&#243;n.avi" TargetMode="External"/><Relationship Id="rId7" Type="http://schemas.openxmlformats.org/officeDocument/2006/relationships/hyperlink" Target="A-2%20CANALES%20DE%20COMUNICACION.pdf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Ritual%20All%20Black%20Haka%202010%20New%20Zealand%20Rugby.avi" TargetMode="External"/><Relationship Id="rId5" Type="http://schemas.openxmlformats.org/officeDocument/2006/relationships/hyperlink" Target="A-5%20PLANTEAMIENTO%20DE%20OBJETIVOS%20Y%20ESTRATEGIAS%20PSICODEPORTIVAS.docx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A-6%20CONCENTRACION.pdf" TargetMode="Externa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85000"/>
                  </a:schemeClr>
                </a:solidFill>
              </a:rPr>
              <a:t>HABILIDADES PSICODEPORTIVAS FUNDAMENTALES </a:t>
            </a:r>
            <a:endParaRPr lang="es-MX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bg1">
                    <a:lumMod val="85000"/>
                  </a:schemeClr>
                </a:solidFill>
              </a:rPr>
              <a:t>APLICADAS </a:t>
            </a:r>
            <a:r>
              <a:rPr lang="es-MX" sz="3200" b="1" dirty="0">
                <a:solidFill>
                  <a:schemeClr val="bg1">
                    <a:lumMod val="85000"/>
                  </a:schemeClr>
                </a:solidFill>
              </a:rPr>
              <a:t>AL PROCESO DE ENTRENAMIENTO.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4725144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OBJETIVO GENERAL: Brindar herramientas a los participantes para coadyuvar a obtener el éxito deportivo así como crear la propia necesidad de aprender técnicas psicológicas para la programación, impartición, control y evaluación de la sesión del entrenamiento.</a:t>
            </a:r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6516052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www.psicologiaactiva.jimdo.com </a:t>
            </a:r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516052"/>
            <a:ext cx="410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Lic. Psic. Oscar Gibran Rodríguez González</a:t>
            </a:r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262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54"/>
            <a:ext cx="9144000" cy="69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23" y="1722786"/>
            <a:ext cx="3427078" cy="257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30925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333"/>
            <a:ext cx="2664296" cy="251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82" y="204892"/>
            <a:ext cx="4472003" cy="171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5" y="3933056"/>
            <a:ext cx="3533193" cy="231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" y="3821202"/>
            <a:ext cx="4303484" cy="2680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c.OscarGibran\Documents\CAMPESTRE\2015\CURSO TALLER  2015\cerebro pesa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82" y="3342646"/>
            <a:ext cx="6419230" cy="35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8"/>
            <a:ext cx="4849451" cy="36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6516052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www.psicologiaactiva.jimdo.com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516052"/>
            <a:ext cx="410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Lic. Psic. Oscar Gibran Rodríguez González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596" y="1674674"/>
            <a:ext cx="60875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esencia de ser…</a:t>
            </a:r>
          </a:p>
          <a:p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Excelente ser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6512" y="404664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www.psicologiaactiva.jimdo.com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53057" y="35332"/>
            <a:ext cx="410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Lic. Psic. Oscar Gibran Rodríguez González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31840" y="4699010"/>
            <a:ext cx="60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OBJETIVO GENERAL: Crear en los participantes actitudes favorables para el trato efectivo y cordial con el socio y los compañeros de trabajo basados en los principios de la comunicación y la relación más allá de las necesidades propias, así como concientizar del </a:t>
            </a:r>
            <a:r>
              <a:rPr lang="es-MX" b="1" dirty="0" smtClean="0">
                <a:solidFill>
                  <a:schemeClr val="bg1">
                    <a:lumMod val="95000"/>
                  </a:schemeClr>
                </a:solidFill>
              </a:rPr>
              <a:t>Servicio </a:t>
            </a: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y </a:t>
            </a:r>
            <a:r>
              <a:rPr lang="es-MX" b="1" dirty="0" smtClean="0">
                <a:solidFill>
                  <a:schemeClr val="bg1">
                    <a:lumMod val="95000"/>
                  </a:schemeClr>
                </a:solidFill>
              </a:rPr>
              <a:t>Estrategias del </a:t>
            </a:r>
          </a:p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s-MX" b="1" dirty="0">
                <a:solidFill>
                  <a:schemeClr val="bg1">
                    <a:lumMod val="95000"/>
                  </a:schemeClr>
                </a:solidFill>
              </a:rPr>
              <a:t>Crecimiento Activo” que debemos tener en nuestro Club.</a:t>
            </a:r>
          </a:p>
        </p:txBody>
      </p:sp>
    </p:spTree>
    <p:extLst>
      <p:ext uri="{BB962C8B-B14F-4D97-AF65-F5344CB8AC3E}">
        <p14:creationId xmlns:p14="http://schemas.microsoft.com/office/powerpoint/2010/main" val="40581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1000" r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548680"/>
            <a:ext cx="2952328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CONDUCTA HUMANA</a:t>
            </a:r>
          </a:p>
          <a:p>
            <a:pPr algn="ctr"/>
            <a:endParaRPr lang="es-MX" sz="3600" dirty="0" smtClean="0"/>
          </a:p>
          <a:p>
            <a:pPr algn="ctr"/>
            <a:r>
              <a:rPr lang="es-MX" sz="2000" dirty="0" smtClean="0"/>
              <a:t>Es la relación observable que emite un individuo ante un determinado estímulo </a:t>
            </a:r>
          </a:p>
          <a:p>
            <a:pPr algn="ctr"/>
            <a:r>
              <a:rPr lang="es-MX" sz="2000" dirty="0" smtClean="0"/>
              <a:t>(interno o externo)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sz="3200" dirty="0" smtClean="0"/>
              <a:t>E     R</a:t>
            </a:r>
            <a:endParaRPr lang="es-MX" sz="3200" dirty="0"/>
          </a:p>
        </p:txBody>
      </p:sp>
      <p:sp>
        <p:nvSpPr>
          <p:cNvPr id="8" name="7 Flecha derecha"/>
          <p:cNvSpPr/>
          <p:nvPr/>
        </p:nvSpPr>
        <p:spPr>
          <a:xfrm>
            <a:off x="2267744" y="5229200"/>
            <a:ext cx="360040" cy="1440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5364088" y="548680"/>
            <a:ext cx="2952328" cy="5760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ACTITUD</a:t>
            </a:r>
          </a:p>
          <a:p>
            <a:pPr algn="ctr"/>
            <a:endParaRPr lang="es-MX" sz="3600" dirty="0" smtClean="0"/>
          </a:p>
          <a:p>
            <a:pPr algn="ctr"/>
            <a:r>
              <a:rPr lang="es-MX" sz="2000" dirty="0" smtClean="0"/>
              <a:t>Constituye el producto final del proceso de socialización, que determinará las respuestas del individuo hacia las situaciones, hacia si mismo y los demás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Valores</a:t>
            </a:r>
          </a:p>
          <a:p>
            <a:pPr algn="ctr"/>
            <a:r>
              <a:rPr lang="es-MX" dirty="0" smtClean="0"/>
              <a:t>Creencias internas</a:t>
            </a:r>
          </a:p>
          <a:p>
            <a:pPr algn="ctr"/>
            <a:r>
              <a:rPr lang="es-MX" dirty="0" smtClean="0"/>
              <a:t>Experiencias</a:t>
            </a:r>
          </a:p>
          <a:p>
            <a:pPr algn="ctr"/>
            <a:r>
              <a:rPr lang="es-MX" dirty="0" smtClean="0"/>
              <a:t>Influencias del mundo social</a:t>
            </a:r>
          </a:p>
        </p:txBody>
      </p:sp>
    </p:spTree>
    <p:extLst>
      <p:ext uri="{BB962C8B-B14F-4D97-AF65-F5344CB8AC3E}">
        <p14:creationId xmlns:p14="http://schemas.microsoft.com/office/powerpoint/2010/main" val="2274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44624"/>
            <a:ext cx="58920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CAJA DE CREENCIAS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5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442798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971600" y="201414"/>
            <a:ext cx="2478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91046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CREE</a:t>
            </a:r>
            <a:r>
              <a:rPr lang="es-MX" sz="3600" b="1" dirty="0" smtClean="0">
                <a:solidFill>
                  <a:schemeClr val="bg1"/>
                </a:solidFill>
              </a:rPr>
              <a:t>NCIAS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79597" y="188640"/>
            <a:ext cx="258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NEUTRO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754794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LO QUE NO ES BUENO PARA TI, PUEDE SER BUENO PARA OTRO</a:t>
            </a:r>
            <a:endParaRPr lang="es-MX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2222862"/>
            <a:ext cx="4427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TODOS TENEMOS UNA INTERPRETACION DISTINTA A UNA SITUACIÓN</a:t>
            </a:r>
            <a:endParaRPr lang="es-MX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442798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971600" y="201414"/>
            <a:ext cx="2478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EVENTO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91046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CREE</a:t>
            </a:r>
            <a:r>
              <a:rPr lang="es-MX" sz="3600" b="1" dirty="0" smtClean="0">
                <a:solidFill>
                  <a:schemeClr val="bg1"/>
                </a:solidFill>
              </a:rPr>
              <a:t>NCIAS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79597" y="188640"/>
            <a:ext cx="258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NEUTRO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31159575"/>
              </p:ext>
            </p:extLst>
          </p:nvPr>
        </p:nvGraphicFramePr>
        <p:xfrm>
          <a:off x="755576" y="1630541"/>
          <a:ext cx="7488832" cy="503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9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TU NOMBRE          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51906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NOMBRE DE TU COMPAÑERO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196752"/>
            <a:ext cx="904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UNICA REGLA «HACER EL MAYOR NUERO DE PUNTOS POSITIVOS»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861389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0"/>
            <a:ext cx="42702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Especificos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5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3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5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263276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6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" y="0"/>
            <a:ext cx="770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68760"/>
            <a:ext cx="9156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esencia de ser buenos seres humanos la tenemos todos…</a:t>
            </a:r>
          </a:p>
          <a:p>
            <a:r>
              <a:rPr lang="es-ES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Excelencia es poner a trabajar esa esencia</a:t>
            </a:r>
            <a:endParaRPr lang="es-ES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6512" y="404664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www.psicologiaactiva.jimdo.com 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53057" y="35332"/>
            <a:ext cx="410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Lic. Psic. Oscar Gibran Rodríguez González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5807005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prstClr val="white">
                    <a:lumMod val="95000"/>
                  </a:prstClr>
                </a:solidFill>
              </a:rPr>
              <a:t>COMO ULTIMA ACTIVIDAD RESPONDE </a:t>
            </a:r>
          </a:p>
          <a:p>
            <a:r>
              <a:rPr lang="es-MX" b="1" dirty="0" smtClean="0">
                <a:solidFill>
                  <a:prstClr val="white">
                    <a:lumMod val="95000"/>
                  </a:prstClr>
                </a:solidFill>
              </a:rPr>
              <a:t>¿CÓMO PUEDES APLICAR ESTO A TU PERSONA Y HACIA LOS SOCIOS?</a:t>
            </a:r>
            <a:endParaRPr lang="es-MX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933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psicología deportiva es una</a:t>
            </a:r>
          </a:p>
          <a:p>
            <a:r>
              <a:rPr lang="es-MX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Sub-disciplina </a:t>
            </a:r>
            <a:r>
              <a:rPr lang="es-MX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psicología en</a:t>
            </a:r>
          </a:p>
          <a:p>
            <a:r>
              <a:rPr lang="es-MX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ámbito deportivo y del</a:t>
            </a:r>
          </a:p>
          <a:p>
            <a:r>
              <a:rPr lang="es-MX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ejercicio físico (José Lorenzo</a:t>
            </a:r>
          </a:p>
          <a:p>
            <a:r>
              <a:rPr lang="es-MX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González).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58894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definición pretende 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afirmar que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donde hay una 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conducta deportiva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una 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actividad física siempre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están presentes 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componentes </a:t>
            </a:r>
            <a:r>
              <a:rPr lang="es-MX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psíquicos.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71767" y="44624"/>
            <a:ext cx="4236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definiciones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0112" y="357301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b="1" dirty="0" smtClean="0">
                <a:solidFill>
                  <a:srgbClr val="00B0F0"/>
                </a:solidFill>
                <a:latin typeface="Juice ITC" pitchFamily="82" charset="0"/>
                <a:cs typeface="Arial" pitchFamily="34" charset="0"/>
              </a:rPr>
              <a:t>«Jugar con ventaja»</a:t>
            </a:r>
            <a:endParaRPr lang="es-MX" sz="5400" b="1" dirty="0">
              <a:solidFill>
                <a:srgbClr val="00B0F0"/>
              </a:solidFill>
              <a:latin typeface="Juice ITC" pitchFamily="82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1960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Ciencia que investiga como disciplina científica, las causas y los efectos de los procesos psíquicos que tienen lugar en el ser humano antes, durante y después de una actividad deportiva. Thomas (1980)</a:t>
            </a:r>
            <a:endParaRPr lang="es-MX" sz="20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“La Psicología del Deporte es una especialidad de la Psicología, dedicada al estudio de la conducta humana, sometida a la doble exigencia de producir rendimiento bajo condiciones específicas, y de adaptarse a un entorno social determinado.”</a:t>
            </a:r>
          </a:p>
        </p:txBody>
      </p:sp>
    </p:spTree>
    <p:extLst>
      <p:ext uri="{BB962C8B-B14F-4D97-AF65-F5344CB8AC3E}">
        <p14:creationId xmlns:p14="http://schemas.microsoft.com/office/powerpoint/2010/main" val="19786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92178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85400" y="2098591"/>
            <a:ext cx="39732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MX" sz="4000" b="1" cap="none" spc="0" dirty="0" smtClean="0">
                <a:ln/>
                <a:solidFill>
                  <a:schemeClr val="accent3"/>
                </a:solidFill>
                <a:effectLst/>
              </a:rPr>
              <a:t>ETAPAS</a:t>
            </a:r>
          </a:p>
          <a:p>
            <a:pPr algn="ctr"/>
            <a:r>
              <a:rPr lang="es-MX" sz="4000" b="1" dirty="0" smtClean="0">
                <a:ln/>
                <a:solidFill>
                  <a:schemeClr val="accent3"/>
                </a:solidFill>
              </a:rPr>
              <a:t>DEL</a:t>
            </a:r>
          </a:p>
          <a:p>
            <a:pPr algn="ctr"/>
            <a:r>
              <a:rPr lang="es-MX" sz="4000" b="1" cap="none" spc="0" dirty="0" smtClean="0">
                <a:ln/>
                <a:solidFill>
                  <a:schemeClr val="accent3"/>
                </a:solidFill>
                <a:effectLst/>
              </a:rPr>
              <a:t>ENTRENAMIENTO</a:t>
            </a:r>
          </a:p>
          <a:p>
            <a:pPr algn="ctr"/>
            <a:r>
              <a:rPr lang="es-MX" sz="4000" b="1" dirty="0" smtClean="0">
                <a:ln/>
                <a:solidFill>
                  <a:schemeClr val="accent3"/>
                </a:solidFill>
              </a:rPr>
              <a:t>PSICODEPORTIVO</a:t>
            </a:r>
            <a:endParaRPr lang="es-MX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01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8" y="57398"/>
            <a:ext cx="550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ESPECIFICACIONES</a:t>
            </a:r>
            <a:endParaRPr lang="es-ES" sz="54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16288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MX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tomar en cuenta que los tiempos </a:t>
            </a:r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ejecución de las etapas dependerán:</a:t>
            </a:r>
          </a:p>
          <a:p>
            <a:pPr algn="ctr"/>
            <a:endParaRPr lang="es-MX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NIVEL DE EJECUCIÓN </a:t>
            </a:r>
          </a:p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TIPO DE DEPORTE</a:t>
            </a:r>
          </a:p>
          <a:p>
            <a:pPr algn="ctr"/>
            <a:endParaRPr lang="es-MX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EDAD DEL ATLETA </a:t>
            </a:r>
          </a:p>
          <a:p>
            <a:pPr algn="ctr"/>
            <a:endParaRPr lang="es-MX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NIVEL COMPETITIVO</a:t>
            </a:r>
          </a:p>
          <a:p>
            <a:pPr algn="ctr"/>
            <a:endParaRPr lang="es-MX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TIPO DE COMPETENCIA</a:t>
            </a:r>
            <a:endParaRPr lang="es-MX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98691"/>
              </p:ext>
            </p:extLst>
          </p:nvPr>
        </p:nvGraphicFramePr>
        <p:xfrm>
          <a:off x="0" y="44624"/>
          <a:ext cx="9144000" cy="688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922512"/>
                <a:gridCol w="1735088"/>
                <a:gridCol w="1828800"/>
              </a:tblGrid>
              <a:tr h="531155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DEPORTIVO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PSICOLOGICO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OBJETIVO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ACTIVIDADES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TÉCNICAS</a:t>
                      </a:r>
                      <a:endParaRPr lang="es-MX" sz="22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EVALUACION DIAGNOSTICA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EVALUACIÓN</a:t>
                      </a:r>
                      <a:r>
                        <a:rPr lang="es-MX" sz="1500" baseline="0" dirty="0" smtClean="0"/>
                        <a:t> DIAGNÓSTICA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EVALUAR LAS HABILIDADES PSICOLÓGICAS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-TEST</a:t>
                      </a:r>
                    </a:p>
                    <a:p>
                      <a:pPr algn="ctr"/>
                      <a:r>
                        <a:rPr lang="es-MX" sz="1500" dirty="0" smtClean="0"/>
                        <a:t>-JUEGOS</a:t>
                      </a:r>
                    </a:p>
                    <a:p>
                      <a:pPr algn="ctr"/>
                      <a:r>
                        <a:rPr lang="es-MX" sz="1500" dirty="0" smtClean="0"/>
                        <a:t>-OBSERVACIÓN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OBSERVACIÓN</a:t>
                      </a:r>
                      <a:r>
                        <a:rPr lang="es-MX" sz="1500" baseline="0" dirty="0" smtClean="0"/>
                        <a:t> 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ENTREVISTA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SELECCIÓN DE CANDIDATOS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DESCANSO PSICOLÓGICO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INTEGRAR EXPERIENCIAS PARA LA PREPARACIÓN</a:t>
                      </a:r>
                      <a:r>
                        <a:rPr lang="es-MX" sz="1500" baseline="0" dirty="0" smtClean="0"/>
                        <a:t> MENTAL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-JUEGOS</a:t>
                      </a:r>
                    </a:p>
                    <a:p>
                      <a:pPr algn="ctr"/>
                      <a:r>
                        <a:rPr lang="es-MX" sz="1500" dirty="0" smtClean="0"/>
                        <a:t>-OTROS</a:t>
                      </a:r>
                      <a:r>
                        <a:rPr lang="es-MX" sz="1500" baseline="0" dirty="0" smtClean="0"/>
                        <a:t> DEPORTES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-JUNTA CON PADRES Y CODIGO ÉTICO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-OBJETIVOS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-INTEGRACIÓN</a:t>
                      </a:r>
                    </a:p>
                    <a:p>
                      <a:pPr algn="ctr"/>
                      <a:r>
                        <a:rPr lang="es-MX" sz="1500" dirty="0" smtClean="0"/>
                        <a:t>-COMUNICACIÓN </a:t>
                      </a:r>
                    </a:p>
                    <a:p>
                      <a:pPr algn="ctr"/>
                      <a:r>
                        <a:rPr lang="es-MX" sz="1500" dirty="0" smtClean="0"/>
                        <a:t>-CONFIANZA</a:t>
                      </a:r>
                    </a:p>
                    <a:p>
                      <a:pPr algn="ctr"/>
                      <a:r>
                        <a:rPr lang="es-MX" sz="1500" dirty="0" smtClean="0"/>
                        <a:t>-RELAJACIÓN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A. FISICO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PREPARACIÓN</a:t>
                      </a:r>
                    </a:p>
                    <a:p>
                      <a:pPr algn="ctr"/>
                      <a:r>
                        <a:rPr lang="es-MX" sz="1500" dirty="0" smtClean="0"/>
                        <a:t>PSICOLÓGICA</a:t>
                      </a:r>
                      <a:r>
                        <a:rPr lang="es-MX" sz="1500" baseline="0" dirty="0" smtClean="0"/>
                        <a:t> </a:t>
                      </a:r>
                      <a:r>
                        <a:rPr lang="es-MX" sz="1500" dirty="0" smtClean="0"/>
                        <a:t>GENERAL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-ESTABLECER OBJETIVOS</a:t>
                      </a:r>
                    </a:p>
                    <a:p>
                      <a:pPr algn="ctr"/>
                      <a:r>
                        <a:rPr lang="es-MX" sz="1500" dirty="0" smtClean="0"/>
                        <a:t>-P.</a:t>
                      </a:r>
                      <a:r>
                        <a:rPr lang="es-MX" sz="1500" baseline="0" dirty="0" smtClean="0"/>
                        <a:t> DE ACTIVACIÓN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-VISUALIZACIÓN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-RITUALES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</a:t>
                      </a:r>
                      <a:r>
                        <a:rPr lang="es-MX" sz="1500" baseline="0" dirty="0" smtClean="0"/>
                        <a:t>FORMATOS</a:t>
                      </a:r>
                    </a:p>
                    <a:p>
                      <a:pPr algn="ctr"/>
                      <a:r>
                        <a:rPr lang="es-MX" sz="1500" dirty="0" smtClean="0"/>
                        <a:t>-EJERCICIOS</a:t>
                      </a:r>
                      <a:r>
                        <a:rPr lang="es-MX" sz="1500" baseline="0" dirty="0" smtClean="0"/>
                        <a:t> PSICOLOGICOS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 CONOCIMIENTO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-AUTOCONTROL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-RELAJACIÓN</a:t>
                      </a:r>
                    </a:p>
                    <a:p>
                      <a:pPr algn="ctr"/>
                      <a:r>
                        <a:rPr lang="es-MX" sz="1500" dirty="0" smtClean="0"/>
                        <a:t>-CONTROL</a:t>
                      </a:r>
                      <a:r>
                        <a:rPr lang="es-MX" sz="1500" baseline="0" dirty="0" smtClean="0"/>
                        <a:t> DEL PENSAMIENTO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-AUTODIALOGO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-IMAGINERIA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TRABAJO TÉCNICO</a:t>
                      </a:r>
                      <a:r>
                        <a:rPr lang="es-MX" sz="1500" baseline="0" dirty="0" smtClean="0"/>
                        <a:t> ESPECIFICO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PREPARACIÓN</a:t>
                      </a:r>
                    </a:p>
                    <a:p>
                      <a:pPr algn="ctr"/>
                      <a:r>
                        <a:rPr lang="es-MX" sz="1500" dirty="0" smtClean="0"/>
                        <a:t>PSICOLÓGICA</a:t>
                      </a:r>
                    </a:p>
                    <a:p>
                      <a:pPr algn="ctr"/>
                      <a:r>
                        <a:rPr lang="es-MX" sz="1500" dirty="0" smtClean="0"/>
                        <a:t>ESPECIFICA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-OPTIMIZACIÓN DE MOTRICIDAD FINA</a:t>
                      </a:r>
                    </a:p>
                    <a:p>
                      <a:pPr algn="ctr"/>
                      <a:r>
                        <a:rPr lang="es-MX" sz="1500" dirty="0" smtClean="0"/>
                        <a:t>-SENSOPERCEPCIONES</a:t>
                      </a:r>
                    </a:p>
                    <a:p>
                      <a:pPr algn="ctr"/>
                      <a:r>
                        <a:rPr lang="es-MX" sz="1500" dirty="0" smtClean="0"/>
                        <a:t>-LOCUS DE CONTROL</a:t>
                      </a:r>
                      <a:r>
                        <a:rPr lang="es-MX" sz="1500" baseline="0" dirty="0" smtClean="0"/>
                        <a:t> INTERNO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-PREPARACIÓN</a:t>
                      </a:r>
                      <a:r>
                        <a:rPr lang="es-MX" sz="1500" baseline="0" dirty="0" smtClean="0"/>
                        <a:t> PSICOKINESTESICA 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-MEJOR IMAGEN MULTISENSORIAL DE LA EJECUCIÓN CORRECTA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-VIDEOS</a:t>
                      </a:r>
                    </a:p>
                    <a:p>
                      <a:pPr algn="ctr"/>
                      <a:r>
                        <a:rPr lang="es-MX" sz="1500" dirty="0" smtClean="0"/>
                        <a:t>-BITACORA DE MEJORA</a:t>
                      </a:r>
                    </a:p>
                    <a:p>
                      <a:pPr algn="ctr"/>
                      <a:r>
                        <a:rPr lang="es-MX" sz="1500" dirty="0" smtClean="0"/>
                        <a:t>-ENTRENAMIENTO DE PERCEPCIÓN</a:t>
                      </a:r>
                      <a:r>
                        <a:rPr lang="es-MX" sz="1500" baseline="0" dirty="0" smtClean="0"/>
                        <a:t> VISUAL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PRE</a:t>
                      </a:r>
                      <a:r>
                        <a:rPr lang="es-MX" sz="1600" baseline="0" dirty="0" smtClean="0"/>
                        <a:t> COMPETITIVA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CONTROL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-MEJORAR LA RESPUESTA AUTOMATICA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/>
                        <a:t>-RITUALES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-RESPIRACIÓN</a:t>
                      </a:r>
                    </a:p>
                    <a:p>
                      <a:pPr algn="ctr"/>
                      <a:r>
                        <a:rPr lang="es-MX" sz="1600" dirty="0" smtClean="0"/>
                        <a:t>-CONDUCTA</a:t>
                      </a:r>
                      <a:r>
                        <a:rPr lang="es-MX" sz="1600" baseline="0" dirty="0" smtClean="0"/>
                        <a:t> COMPETITIVA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-FIJACIÓN</a:t>
                      </a:r>
                      <a:r>
                        <a:rPr lang="es-MX" sz="1600" baseline="0" dirty="0" smtClean="0"/>
                        <a:t> DE LA ATENCIÓN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-CONCENTRACIÓN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6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97349"/>
              </p:ext>
            </p:extLst>
          </p:nvPr>
        </p:nvGraphicFramePr>
        <p:xfrm>
          <a:off x="0" y="44624"/>
          <a:ext cx="9144000" cy="72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922512"/>
                <a:gridCol w="1735088"/>
                <a:gridCol w="1828800"/>
              </a:tblGrid>
              <a:tr h="531155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DEPORTIVO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PSICOLOGICO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OBJETIVO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ACTIVIDADES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/>
                        <a:t>TÉCNICAS</a:t>
                      </a:r>
                      <a:endParaRPr lang="es-MX" sz="22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A. FISICO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PREPARACIÓN</a:t>
                      </a:r>
                    </a:p>
                    <a:p>
                      <a:pPr algn="ctr"/>
                      <a:r>
                        <a:rPr lang="es-MX" sz="1500" dirty="0" smtClean="0"/>
                        <a:t>PSICOLÓGICA</a:t>
                      </a:r>
                      <a:r>
                        <a:rPr lang="es-MX" sz="1500" baseline="0" dirty="0" smtClean="0"/>
                        <a:t> </a:t>
                      </a:r>
                      <a:r>
                        <a:rPr lang="es-MX" sz="1500" dirty="0" smtClean="0"/>
                        <a:t>GENERAL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-ESTABLECER OBJETIVOS</a:t>
                      </a:r>
                    </a:p>
                    <a:p>
                      <a:pPr algn="ctr"/>
                      <a:r>
                        <a:rPr lang="es-MX" sz="1500" dirty="0" smtClean="0"/>
                        <a:t>-P.</a:t>
                      </a:r>
                      <a:r>
                        <a:rPr lang="es-MX" sz="1500" baseline="0" dirty="0" smtClean="0"/>
                        <a:t> DE ACTIVACIÓN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-VISUALIZACIÓN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-RITUALES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</a:t>
                      </a:r>
                      <a:r>
                        <a:rPr lang="es-MX" sz="1500" baseline="0" dirty="0" smtClean="0"/>
                        <a:t>FORMATOS</a:t>
                      </a:r>
                    </a:p>
                    <a:p>
                      <a:pPr algn="ctr"/>
                      <a:r>
                        <a:rPr lang="es-MX" sz="1500" dirty="0" smtClean="0"/>
                        <a:t>-EJERCICIOS</a:t>
                      </a:r>
                      <a:r>
                        <a:rPr lang="es-MX" sz="1500" baseline="0" dirty="0" smtClean="0"/>
                        <a:t> PSICOLOGICOS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 CONOCIMIENTO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-AUTOCONTROL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-RELAJACIÓN</a:t>
                      </a:r>
                    </a:p>
                    <a:p>
                      <a:pPr algn="ctr"/>
                      <a:r>
                        <a:rPr lang="es-MX" sz="1500" dirty="0" smtClean="0"/>
                        <a:t>-CONTROL</a:t>
                      </a:r>
                      <a:r>
                        <a:rPr lang="es-MX" sz="1500" baseline="0" dirty="0" smtClean="0"/>
                        <a:t> DEL PENSAMIENTO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-AUTODIALOGO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-IMAGINERIA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TRABAJO TÉCNICO</a:t>
                      </a:r>
                      <a:r>
                        <a:rPr lang="es-MX" sz="1500" baseline="0" dirty="0" smtClean="0"/>
                        <a:t> ESPECIFICO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PREPARACIÓN</a:t>
                      </a:r>
                    </a:p>
                    <a:p>
                      <a:pPr algn="ctr"/>
                      <a:r>
                        <a:rPr lang="es-MX" sz="1500" dirty="0" smtClean="0"/>
                        <a:t>PSICOLÓGICA</a:t>
                      </a:r>
                    </a:p>
                    <a:p>
                      <a:pPr algn="ctr"/>
                      <a:r>
                        <a:rPr lang="es-MX" sz="1500" dirty="0" smtClean="0"/>
                        <a:t>ESPECIFICA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-OPTIMIZACIÓN DE MOTRICIDAD FINA</a:t>
                      </a:r>
                    </a:p>
                    <a:p>
                      <a:pPr algn="ctr"/>
                      <a:r>
                        <a:rPr lang="es-MX" sz="1500" dirty="0" smtClean="0"/>
                        <a:t>-SENSOPERCEPCIONES</a:t>
                      </a:r>
                    </a:p>
                    <a:p>
                      <a:pPr algn="ctr"/>
                      <a:r>
                        <a:rPr lang="es-MX" sz="1500" dirty="0" smtClean="0"/>
                        <a:t>-LOCUS DE CONTROL</a:t>
                      </a:r>
                      <a:r>
                        <a:rPr lang="es-MX" sz="1500" baseline="0" dirty="0" smtClean="0"/>
                        <a:t> INTERNO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-PREPARACIÓN</a:t>
                      </a:r>
                      <a:r>
                        <a:rPr lang="es-MX" sz="1500" baseline="0" dirty="0" smtClean="0"/>
                        <a:t> PSICOKINESTESICA 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-MEJOR IMAGEN MULTISENSORIAL DE LA EJECUCIÓN CORRECTA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-VIDEOS</a:t>
                      </a:r>
                    </a:p>
                    <a:p>
                      <a:pPr algn="ctr"/>
                      <a:r>
                        <a:rPr lang="es-MX" sz="1500" dirty="0" smtClean="0"/>
                        <a:t>-BITACORA DE MEJORA</a:t>
                      </a:r>
                    </a:p>
                    <a:p>
                      <a:pPr algn="ctr"/>
                      <a:r>
                        <a:rPr lang="es-MX" sz="1500" dirty="0" smtClean="0"/>
                        <a:t>-ENTRENAMIENTO DE PERCEPCIÓN</a:t>
                      </a:r>
                      <a:r>
                        <a:rPr lang="es-MX" sz="1500" baseline="0" dirty="0" smtClean="0"/>
                        <a:t> VISUAL</a:t>
                      </a:r>
                      <a:endParaRPr lang="es-MX" sz="15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PRE</a:t>
                      </a:r>
                      <a:r>
                        <a:rPr lang="es-MX" sz="1600" baseline="0" dirty="0" smtClean="0"/>
                        <a:t> 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COMPETITIVA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CONTROL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-MEJORAR LA RESPUESTA AUTOMATICA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/>
                        <a:t>-RITUALES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-RESPIRACIÓN</a:t>
                      </a:r>
                    </a:p>
                    <a:p>
                      <a:pPr algn="ctr"/>
                      <a:r>
                        <a:rPr lang="es-MX" sz="1600" dirty="0" smtClean="0"/>
                        <a:t>-CONDUCTA</a:t>
                      </a:r>
                      <a:r>
                        <a:rPr lang="es-MX" sz="1600" baseline="0" dirty="0" smtClean="0"/>
                        <a:t> COMPETITIVA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-FIJACIÓN</a:t>
                      </a:r>
                      <a:r>
                        <a:rPr lang="es-MX" sz="1600" baseline="0" dirty="0" smtClean="0"/>
                        <a:t> DE LA ATENCIÓN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-CONCENTRACIÓN</a:t>
                      </a:r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COMPETITIVA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COMPETITIVA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EVALUANDO EL DESEMPEÑO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-EVALUACIÓN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-IDENTIFICACIÓN DE NUEVOS OBSTACULOS Y OBJETIVOS </a:t>
                      </a:r>
                    </a:p>
                    <a:p>
                      <a:pPr algn="ctr"/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-RETROALIMENTACIÓN POR SU CANAL DE COMUNICACIÓN</a:t>
                      </a:r>
                      <a:r>
                        <a:rPr lang="es-MX" sz="1300" baseline="0" dirty="0" smtClean="0"/>
                        <a:t>, PERSONAL O </a:t>
                      </a:r>
                    </a:p>
                    <a:p>
                      <a:pPr algn="ctr"/>
                      <a:r>
                        <a:rPr lang="es-MX" sz="1300" baseline="0" dirty="0" smtClean="0"/>
                        <a:t>EN EQUIPO</a:t>
                      </a:r>
                      <a:endParaRPr lang="es-MX" sz="1300" dirty="0"/>
                    </a:p>
                  </a:txBody>
                  <a:tcPr/>
                </a:tc>
              </a:tr>
              <a:tr h="897460"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POST</a:t>
                      </a:r>
                      <a:r>
                        <a:rPr lang="es-MX" sz="1500" baseline="0" dirty="0" smtClean="0"/>
                        <a:t> 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COMPETITIVA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 smtClean="0"/>
                    </a:p>
                    <a:p>
                      <a:pPr algn="ctr"/>
                      <a:r>
                        <a:rPr lang="es-MX" sz="1500" dirty="0" smtClean="0"/>
                        <a:t>POST</a:t>
                      </a:r>
                      <a:r>
                        <a:rPr lang="es-MX" sz="1500" baseline="0" dirty="0" smtClean="0"/>
                        <a:t> 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COMPETITIVA</a:t>
                      </a:r>
                      <a:endParaRPr lang="es-MX" sz="1500" dirty="0" smtClean="0"/>
                    </a:p>
                    <a:p>
                      <a:pPr algn="ctr"/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-EVALUACIÓN</a:t>
                      </a:r>
                      <a:r>
                        <a:rPr lang="es-MX" sz="1500" baseline="0" dirty="0" smtClean="0"/>
                        <a:t> DEL CICLO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-AUTOEVALUACIÓN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-CIERRE CICLO</a:t>
                      </a:r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-AUTOEVALUACIÓN</a:t>
                      </a:r>
                    </a:p>
                    <a:p>
                      <a:pPr algn="ctr"/>
                      <a:r>
                        <a:rPr lang="es-MX" sz="1500" dirty="0" smtClean="0"/>
                        <a:t>-EVALUACIÓN</a:t>
                      </a:r>
                      <a:r>
                        <a:rPr lang="es-MX" sz="1500" baseline="0" dirty="0" smtClean="0"/>
                        <a:t> P-E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-ESTABLECER NUEVOS OBJ.</a:t>
                      </a:r>
                    </a:p>
                    <a:p>
                      <a:pPr algn="ctr"/>
                      <a:endParaRPr lang="es-MX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RETROALIMENTACION</a:t>
                      </a:r>
                      <a:r>
                        <a:rPr lang="es-MX" sz="1500" baseline="0" dirty="0" smtClean="0"/>
                        <a:t>CIERRE</a:t>
                      </a:r>
                    </a:p>
                    <a:p>
                      <a:pPr algn="ctr"/>
                      <a:r>
                        <a:rPr lang="es-MX" sz="1500" baseline="0" dirty="0" smtClean="0"/>
                        <a:t>-DINAMICAS DE EQUIPO</a:t>
                      </a:r>
                      <a:endParaRPr lang="es-MX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1" y="-19703"/>
            <a:ext cx="6732097" cy="68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440"/>
            <a:ext cx="6825438" cy="681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506</TotalTime>
  <Words>813</Words>
  <Application>Microsoft Office PowerPoint</Application>
  <PresentationFormat>Presentación en pantalla (4:3)</PresentationFormat>
  <Paragraphs>242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Oscar Gibran Rodríguez González</dc:creator>
  <cp:lastModifiedBy>Lic. Oscar Gibran Rodríguez González</cp:lastModifiedBy>
  <cp:revision>41</cp:revision>
  <dcterms:created xsi:type="dcterms:W3CDTF">2015-02-28T01:01:20Z</dcterms:created>
  <dcterms:modified xsi:type="dcterms:W3CDTF">2015-02-28T17:14:25Z</dcterms:modified>
</cp:coreProperties>
</file>